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10287000" cx="18288000"/>
  <p:notesSz cx="6858000" cy="9144000"/>
  <p:embeddedFontLst>
    <p:embeddedFont>
      <p:font typeface="Sansita"/>
      <p:regular r:id="rId24"/>
      <p:bold r:id="rId25"/>
      <p:italic r:id="rId26"/>
      <p:boldItalic r:id="rId27"/>
    </p:embeddedFont>
    <p:embeddedFont>
      <p:font typeface="DM Sans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0" roundtripDataSignature="AMtx7mjrxWjevIoz2wJUSzCv3GxMlHcl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Sansita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ansita-italic.fntdata"/><Relationship Id="rId25" Type="http://schemas.openxmlformats.org/officeDocument/2006/relationships/font" Target="fonts/Sansita-bold.fntdata"/><Relationship Id="rId28" Type="http://schemas.openxmlformats.org/officeDocument/2006/relationships/font" Target="fonts/DMSans-bold.fntdata"/><Relationship Id="rId27" Type="http://schemas.openxmlformats.org/officeDocument/2006/relationships/font" Target="fonts/Sansit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DM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3.png>
</file>

<file path=ppt/media/image14.png>
</file>

<file path=ppt/media/image15.jpg>
</file>

<file path=ppt/media/image16.png>
</file>

<file path=ppt/media/image18.jpg>
</file>

<file path=ppt/media/image19.jp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1.jp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9.png>
</file>

<file path=ppt/media/image4.png>
</file>

<file path=ppt/media/image40.png>
</file>

<file path=ppt/media/image41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0.jpg>
</file>

<file path=ppt/media/image52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1dbced4c8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6" name="Google Shape;216;g31dbced4c8b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1dbced4c8b_2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g31dbced4c8b_2_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18e9c643d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18e9c643da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9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8.png"/><Relationship Id="rId5" Type="http://schemas.openxmlformats.org/officeDocument/2006/relationships/image" Target="../media/image13.png"/><Relationship Id="rId6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13.png"/><Relationship Id="rId5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1.jpg"/><Relationship Id="rId4" Type="http://schemas.openxmlformats.org/officeDocument/2006/relationships/image" Target="../media/image27.png"/><Relationship Id="rId5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27.png"/><Relationship Id="rId10" Type="http://schemas.openxmlformats.org/officeDocument/2006/relationships/image" Target="../media/image34.jpg"/><Relationship Id="rId9" Type="http://schemas.openxmlformats.org/officeDocument/2006/relationships/image" Target="../media/image36.png"/><Relationship Id="rId5" Type="http://schemas.openxmlformats.org/officeDocument/2006/relationships/image" Target="../media/image26.png"/><Relationship Id="rId6" Type="http://schemas.openxmlformats.org/officeDocument/2006/relationships/image" Target="../media/image32.png"/><Relationship Id="rId7" Type="http://schemas.openxmlformats.org/officeDocument/2006/relationships/image" Target="../media/image33.jpg"/><Relationship Id="rId8" Type="http://schemas.openxmlformats.org/officeDocument/2006/relationships/image" Target="../media/image3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Relationship Id="rId5" Type="http://schemas.openxmlformats.org/officeDocument/2006/relationships/image" Target="../media/image47.png"/><Relationship Id="rId6" Type="http://schemas.openxmlformats.org/officeDocument/2006/relationships/image" Target="../media/image3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Relationship Id="rId5" Type="http://schemas.openxmlformats.org/officeDocument/2006/relationships/image" Target="../media/image37.png"/><Relationship Id="rId6" Type="http://schemas.openxmlformats.org/officeDocument/2006/relationships/image" Target="../media/image43.png"/><Relationship Id="rId7" Type="http://schemas.openxmlformats.org/officeDocument/2006/relationships/image" Target="../media/image4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0.png"/><Relationship Id="rId4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0.jpg"/><Relationship Id="rId4" Type="http://schemas.openxmlformats.org/officeDocument/2006/relationships/image" Target="../media/image14.png"/><Relationship Id="rId9" Type="http://schemas.openxmlformats.org/officeDocument/2006/relationships/image" Target="../media/image46.png"/><Relationship Id="rId5" Type="http://schemas.openxmlformats.org/officeDocument/2006/relationships/image" Target="../media/image13.png"/><Relationship Id="rId6" Type="http://schemas.openxmlformats.org/officeDocument/2006/relationships/image" Target="../media/image44.png"/><Relationship Id="rId7" Type="http://schemas.openxmlformats.org/officeDocument/2006/relationships/image" Target="../media/image45.png"/><Relationship Id="rId8" Type="http://schemas.openxmlformats.org/officeDocument/2006/relationships/image" Target="../media/image4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Relationship Id="rId4" Type="http://schemas.openxmlformats.org/officeDocument/2006/relationships/image" Target="../media/image3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 rot="-5400000">
            <a:off x="11338296" y="4100704"/>
            <a:ext cx="11958151" cy="2037819"/>
            <a:chOff x="0" y="-28575"/>
            <a:chExt cx="3149472" cy="536710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3149472" cy="508135"/>
            </a:xfrm>
            <a:custGeom>
              <a:rect b="b" l="l" r="r" t="t"/>
              <a:pathLst>
                <a:path extrusionOk="0"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86" name="Google Shape;86;p1"/>
            <p:cNvSpPr txBox="1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3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"/>
          <p:cNvSpPr/>
          <p:nvPr/>
        </p:nvSpPr>
        <p:spPr>
          <a:xfrm>
            <a:off x="11208957" y="-1011147"/>
            <a:ext cx="2647750" cy="2647750"/>
          </a:xfrm>
          <a:custGeom>
            <a:rect b="b" l="l" r="r" t="t"/>
            <a:pathLst>
              <a:path extrusionOk="0"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" name="Google Shape;88;p1"/>
          <p:cNvSpPr/>
          <p:nvPr/>
        </p:nvSpPr>
        <p:spPr>
          <a:xfrm>
            <a:off x="10378499" y="649480"/>
            <a:ext cx="7519437" cy="8987929"/>
          </a:xfrm>
          <a:custGeom>
            <a:rect b="b" l="l" r="r" t="t"/>
            <a:pathLst>
              <a:path extrusionOk="0" h="10286874" w="8606155">
                <a:moveTo>
                  <a:pt x="8606155" y="10251441"/>
                </a:moveTo>
                <a:cubicBezTo>
                  <a:pt x="8606155" y="10284588"/>
                  <a:pt x="8595487" y="10286874"/>
                  <a:pt x="8567674" y="10286874"/>
                </a:cubicBezTo>
                <a:cubicBezTo>
                  <a:pt x="5713094" y="10286239"/>
                  <a:pt x="2858643" y="10286239"/>
                  <a:pt x="4064" y="10286239"/>
                </a:cubicBezTo>
                <a:cubicBezTo>
                  <a:pt x="0" y="10272396"/>
                  <a:pt x="6350" y="10259823"/>
                  <a:pt x="9271" y="10246996"/>
                </a:cubicBezTo>
                <a:cubicBezTo>
                  <a:pt x="134747" y="9685402"/>
                  <a:pt x="260350" y="9123935"/>
                  <a:pt x="386207" y="8562467"/>
                </a:cubicBezTo>
                <a:cubicBezTo>
                  <a:pt x="565658" y="7761986"/>
                  <a:pt x="745490" y="6961633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6"/>
                  <a:pt x="8605139" y="6846317"/>
                  <a:pt x="8606155" y="10251441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2762" l="0" r="0" t="-12763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"/>
          <p:cNvSpPr txBox="1"/>
          <p:nvPr/>
        </p:nvSpPr>
        <p:spPr>
          <a:xfrm>
            <a:off x="1028700" y="7571525"/>
            <a:ext cx="66486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3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2545" u="none" cap="none" strike="noStrike">
                <a:solidFill>
                  <a:srgbClr val="56AEFF"/>
                </a:solidFill>
                <a:latin typeface="Sansita"/>
                <a:ea typeface="Sansita"/>
                <a:cs typeface="Sansita"/>
                <a:sym typeface="Sansita"/>
              </a:rPr>
              <a:t>Agenda BHAS (Beauty Hair Anais Studio)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1028700" y="2928975"/>
            <a:ext cx="9901200" cy="32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498">
                <a:solidFill>
                  <a:srgbClr val="FFFBFB"/>
                </a:solidFill>
              </a:rPr>
              <a:t>PRESENTACIÓN </a:t>
            </a:r>
            <a:r>
              <a:rPr b="1" i="0" lang="en-US" sz="9498" u="none" cap="none" strike="noStrike">
                <a:solidFill>
                  <a:srgbClr val="FFFBFB"/>
                </a:solidFill>
                <a:latin typeface="Arial"/>
                <a:ea typeface="Arial"/>
                <a:cs typeface="Arial"/>
                <a:sym typeface="Arial"/>
              </a:rPr>
              <a:t>DE </a:t>
            </a:r>
            <a:endParaRPr/>
          </a:p>
        </p:txBody>
      </p:sp>
      <p:sp>
        <p:nvSpPr>
          <p:cNvPr id="91" name="Google Shape;91;p1"/>
          <p:cNvSpPr/>
          <p:nvPr/>
        </p:nvSpPr>
        <p:spPr>
          <a:xfrm>
            <a:off x="-295175" y="8630507"/>
            <a:ext cx="2647750" cy="2647750"/>
          </a:xfrm>
          <a:custGeom>
            <a:rect b="b" l="l" r="r" t="t"/>
            <a:pathLst>
              <a:path extrusionOk="0"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" name="Google Shape;92;p1"/>
          <p:cNvSpPr txBox="1"/>
          <p:nvPr/>
        </p:nvSpPr>
        <p:spPr>
          <a:xfrm>
            <a:off x="1028700" y="6145284"/>
            <a:ext cx="8115300" cy="14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498" u="none" cap="none" strike="noStrike">
                <a:solidFill>
                  <a:srgbClr val="56AEFF"/>
                </a:solidFill>
                <a:latin typeface="Arial"/>
                <a:ea typeface="Arial"/>
                <a:cs typeface="Arial"/>
                <a:sym typeface="Arial"/>
              </a:rPr>
              <a:t>PROYECTO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g31dbced4c8b_2_0"/>
          <p:cNvGrpSpPr/>
          <p:nvPr/>
        </p:nvGrpSpPr>
        <p:grpSpPr>
          <a:xfrm>
            <a:off x="5863053" y="359083"/>
            <a:ext cx="5084466" cy="1262012"/>
            <a:chOff x="0" y="-47625"/>
            <a:chExt cx="3134496" cy="778011"/>
          </a:xfrm>
        </p:grpSpPr>
        <p:sp>
          <p:nvSpPr>
            <p:cNvPr id="219" name="Google Shape;219;g31dbced4c8b_2_0"/>
            <p:cNvSpPr/>
            <p:nvPr/>
          </p:nvSpPr>
          <p:spPr>
            <a:xfrm>
              <a:off x="0" y="0"/>
              <a:ext cx="3134496" cy="730386"/>
            </a:xfrm>
            <a:custGeom>
              <a:rect b="b" l="l" r="r" t="t"/>
              <a:pathLst>
                <a:path extrusionOk="0" h="730386" w="3134496">
                  <a:moveTo>
                    <a:pt x="0" y="0"/>
                  </a:moveTo>
                  <a:lnTo>
                    <a:pt x="2931296" y="0"/>
                  </a:lnTo>
                  <a:lnTo>
                    <a:pt x="3134496" y="365193"/>
                  </a:lnTo>
                  <a:lnTo>
                    <a:pt x="2931296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F4FF"/>
            </a:solidFill>
            <a:ln>
              <a:noFill/>
            </a:ln>
          </p:spPr>
        </p:sp>
        <p:sp>
          <p:nvSpPr>
            <p:cNvPr id="220" name="Google Shape;220;g31dbced4c8b_2_0"/>
            <p:cNvSpPr txBox="1"/>
            <p:nvPr/>
          </p:nvSpPr>
          <p:spPr>
            <a:xfrm>
              <a:off x="177800" y="-47625"/>
              <a:ext cx="2880600" cy="77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803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87"/>
                <a:buFont typeface="Arial"/>
                <a:buNone/>
              </a:pPr>
              <a:r>
                <a:rPr lang="en-US" sz="2487">
                  <a:latin typeface="DM Sans"/>
                  <a:ea typeface="DM Sans"/>
                  <a:cs typeface="DM Sans"/>
                  <a:sym typeface="DM Sans"/>
                </a:rPr>
                <a:t>Diagrama de a</a:t>
              </a:r>
              <a:r>
                <a:rPr b="0" i="0" lang="en-US" sz="2487" u="none" cap="none" strike="noStrik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rquitectura del sistema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1" name="Google Shape;221;g31dbced4c8b_2_0"/>
          <p:cNvSpPr/>
          <p:nvPr/>
        </p:nvSpPr>
        <p:spPr>
          <a:xfrm>
            <a:off x="-2519628" y="7712017"/>
            <a:ext cx="6602062" cy="6602062"/>
          </a:xfrm>
          <a:custGeom>
            <a:rect b="b" l="l" r="r" t="t"/>
            <a:pathLst>
              <a:path extrusionOk="0" h="6602062" w="6602062">
                <a:moveTo>
                  <a:pt x="0" y="0"/>
                </a:moveTo>
                <a:lnTo>
                  <a:pt x="6602062" y="0"/>
                </a:lnTo>
                <a:lnTo>
                  <a:pt x="6602062" y="6602062"/>
                </a:lnTo>
                <a:lnTo>
                  <a:pt x="0" y="66020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2" name="Google Shape;222;g31dbced4c8b_2_0"/>
          <p:cNvSpPr/>
          <p:nvPr/>
        </p:nvSpPr>
        <p:spPr>
          <a:xfrm>
            <a:off x="3746774" y="2312335"/>
            <a:ext cx="9524068" cy="7495655"/>
          </a:xfrm>
          <a:custGeom>
            <a:rect b="b" l="l" r="r" t="t"/>
            <a:pathLst>
              <a:path extrusionOk="0" h="7495655" w="9524068">
                <a:moveTo>
                  <a:pt x="0" y="0"/>
                </a:moveTo>
                <a:lnTo>
                  <a:pt x="9524068" y="0"/>
                </a:lnTo>
                <a:lnTo>
                  <a:pt x="9524068" y="7495655"/>
                </a:lnTo>
                <a:lnTo>
                  <a:pt x="0" y="74956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369" l="0" r="-369" t="-3369"/>
            </a:stretch>
          </a:blipFill>
          <a:ln>
            <a:noFill/>
          </a:ln>
        </p:spPr>
      </p:sp>
      <p:sp>
        <p:nvSpPr>
          <p:cNvPr id="223" name="Google Shape;223;g31dbced4c8b_2_0"/>
          <p:cNvSpPr/>
          <p:nvPr/>
        </p:nvSpPr>
        <p:spPr>
          <a:xfrm>
            <a:off x="15116141" y="-2781602"/>
            <a:ext cx="8414387" cy="8414387"/>
          </a:xfrm>
          <a:custGeom>
            <a:rect b="b" l="l" r="r" t="t"/>
            <a:pathLst>
              <a:path extrusionOk="0" h="8414387" w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24" name="Google Shape;224;g31dbced4c8b_2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56525" y="2497050"/>
            <a:ext cx="2419350" cy="8195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9"/>
          <p:cNvGrpSpPr/>
          <p:nvPr/>
        </p:nvGrpSpPr>
        <p:grpSpPr>
          <a:xfrm>
            <a:off x="5863053" y="359085"/>
            <a:ext cx="5084334" cy="1261980"/>
            <a:chOff x="0" y="-47625"/>
            <a:chExt cx="3134496" cy="778011"/>
          </a:xfrm>
        </p:grpSpPr>
        <p:sp>
          <p:nvSpPr>
            <p:cNvPr id="230" name="Google Shape;230;p9"/>
            <p:cNvSpPr/>
            <p:nvPr/>
          </p:nvSpPr>
          <p:spPr>
            <a:xfrm>
              <a:off x="0" y="0"/>
              <a:ext cx="3134496" cy="730386"/>
            </a:xfrm>
            <a:custGeom>
              <a:rect b="b" l="l" r="r" t="t"/>
              <a:pathLst>
                <a:path extrusionOk="0" h="730386" w="3134496">
                  <a:moveTo>
                    <a:pt x="0" y="0"/>
                  </a:moveTo>
                  <a:lnTo>
                    <a:pt x="2931296" y="0"/>
                  </a:lnTo>
                  <a:lnTo>
                    <a:pt x="3134496" y="365193"/>
                  </a:lnTo>
                  <a:lnTo>
                    <a:pt x="2931296" y="730386"/>
                  </a:lnTo>
                  <a:lnTo>
                    <a:pt x="0" y="730386"/>
                  </a:lnTo>
                  <a:lnTo>
                    <a:pt x="203200" y="365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F4FF"/>
            </a:solidFill>
            <a:ln>
              <a:noFill/>
            </a:ln>
          </p:spPr>
        </p:sp>
        <p:sp>
          <p:nvSpPr>
            <p:cNvPr id="231" name="Google Shape;231;p9"/>
            <p:cNvSpPr txBox="1"/>
            <p:nvPr/>
          </p:nvSpPr>
          <p:spPr>
            <a:xfrm>
              <a:off x="177800" y="-47625"/>
              <a:ext cx="2880496" cy="77801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803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87">
                  <a:latin typeface="DM Sans"/>
                  <a:ea typeface="DM Sans"/>
                  <a:cs typeface="DM Sans"/>
                  <a:sym typeface="DM Sans"/>
                </a:rPr>
                <a:t>Diagrama de secuencia</a:t>
              </a:r>
              <a:endParaRPr/>
            </a:p>
          </p:txBody>
        </p:sp>
      </p:grpSp>
      <p:sp>
        <p:nvSpPr>
          <p:cNvPr id="232" name="Google Shape;232;p9"/>
          <p:cNvSpPr/>
          <p:nvPr/>
        </p:nvSpPr>
        <p:spPr>
          <a:xfrm>
            <a:off x="-2519628" y="7712017"/>
            <a:ext cx="6602062" cy="6602062"/>
          </a:xfrm>
          <a:custGeom>
            <a:rect b="b" l="l" r="r" t="t"/>
            <a:pathLst>
              <a:path extrusionOk="0" h="6602062" w="6602062">
                <a:moveTo>
                  <a:pt x="0" y="0"/>
                </a:moveTo>
                <a:lnTo>
                  <a:pt x="6602062" y="0"/>
                </a:lnTo>
                <a:lnTo>
                  <a:pt x="6602062" y="6602062"/>
                </a:lnTo>
                <a:lnTo>
                  <a:pt x="0" y="66020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3" name="Google Shape;233;p9"/>
          <p:cNvSpPr/>
          <p:nvPr/>
        </p:nvSpPr>
        <p:spPr>
          <a:xfrm>
            <a:off x="15116141" y="-2781602"/>
            <a:ext cx="8414387" cy="8414387"/>
          </a:xfrm>
          <a:custGeom>
            <a:rect b="b" l="l" r="r" t="t"/>
            <a:pathLst>
              <a:path extrusionOk="0" h="8414387" w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34" name="Google Shape;234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92025" y="2019850"/>
            <a:ext cx="9789399" cy="791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0"/>
          <p:cNvSpPr/>
          <p:nvPr/>
        </p:nvSpPr>
        <p:spPr>
          <a:xfrm>
            <a:off x="11804553" y="-54747"/>
            <a:ext cx="8053794" cy="8372101"/>
          </a:xfrm>
          <a:custGeom>
            <a:rect b="b" l="l" r="r" t="t"/>
            <a:pathLst>
              <a:path extrusionOk="0" h="6350000" w="6108573">
                <a:moveTo>
                  <a:pt x="6108573" y="0"/>
                </a:moveTo>
                <a:lnTo>
                  <a:pt x="6108573" y="3295396"/>
                </a:lnTo>
                <a:cubicBezTo>
                  <a:pt x="6108573" y="4982464"/>
                  <a:pt x="4741164" y="6350000"/>
                  <a:pt x="3054350" y="6350000"/>
                </a:cubicBezTo>
                <a:cubicBezTo>
                  <a:pt x="1367536" y="6350000"/>
                  <a:pt x="0" y="4982464"/>
                  <a:pt x="0" y="3295523"/>
                </a:cubicBezTo>
                <a:lnTo>
                  <a:pt x="0" y="0"/>
                </a:lnTo>
                <a:lnTo>
                  <a:pt x="6108573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8010" r="-2801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0"/>
          <p:cNvSpPr/>
          <p:nvPr/>
        </p:nvSpPr>
        <p:spPr>
          <a:xfrm>
            <a:off x="17259300" y="8127303"/>
            <a:ext cx="1802889" cy="1802889"/>
          </a:xfrm>
          <a:custGeom>
            <a:rect b="b" l="l" r="r" t="t"/>
            <a:pathLst>
              <a:path extrusionOk="0" h="1802889" w="1802889">
                <a:moveTo>
                  <a:pt x="0" y="0"/>
                </a:moveTo>
                <a:lnTo>
                  <a:pt x="1802889" y="0"/>
                </a:lnTo>
                <a:lnTo>
                  <a:pt x="1802889" y="1802889"/>
                </a:lnTo>
                <a:lnTo>
                  <a:pt x="0" y="180288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1" name="Google Shape;241;p10"/>
          <p:cNvSpPr/>
          <p:nvPr/>
        </p:nvSpPr>
        <p:spPr>
          <a:xfrm>
            <a:off x="9833387" y="-1033334"/>
            <a:ext cx="2293320" cy="2293320"/>
          </a:xfrm>
          <a:custGeom>
            <a:rect b="b" l="l" r="r" t="t"/>
            <a:pathLst>
              <a:path extrusionOk="0" h="2293320" w="2293320">
                <a:moveTo>
                  <a:pt x="0" y="0"/>
                </a:moveTo>
                <a:lnTo>
                  <a:pt x="2293320" y="0"/>
                </a:lnTo>
                <a:lnTo>
                  <a:pt x="2293320" y="2293319"/>
                </a:lnTo>
                <a:lnTo>
                  <a:pt x="0" y="22933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42" name="Google Shape;242;p10"/>
          <p:cNvGrpSpPr/>
          <p:nvPr/>
        </p:nvGrpSpPr>
        <p:grpSpPr>
          <a:xfrm>
            <a:off x="-1543050" y="-199408"/>
            <a:ext cx="2760734" cy="10486408"/>
            <a:chOff x="0" y="-38100"/>
            <a:chExt cx="727107" cy="2761852"/>
          </a:xfrm>
        </p:grpSpPr>
        <p:sp>
          <p:nvSpPr>
            <p:cNvPr id="243" name="Google Shape;243;p10"/>
            <p:cNvSpPr/>
            <p:nvPr/>
          </p:nvSpPr>
          <p:spPr>
            <a:xfrm>
              <a:off x="0" y="0"/>
              <a:ext cx="727107" cy="2723752"/>
            </a:xfrm>
            <a:custGeom>
              <a:rect b="b" l="l" r="r" t="t"/>
              <a:pathLst>
                <a:path extrusionOk="0" h="2723752" w="727107">
                  <a:moveTo>
                    <a:pt x="0" y="0"/>
                  </a:moveTo>
                  <a:lnTo>
                    <a:pt x="727107" y="0"/>
                  </a:lnTo>
                  <a:lnTo>
                    <a:pt x="727107" y="2723752"/>
                  </a:lnTo>
                  <a:lnTo>
                    <a:pt x="0" y="2723752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244" name="Google Shape;244;p10"/>
            <p:cNvSpPr txBox="1"/>
            <p:nvPr/>
          </p:nvSpPr>
          <p:spPr>
            <a:xfrm>
              <a:off x="0" y="-38100"/>
              <a:ext cx="727107" cy="27618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5" name="Google Shape;245;p10"/>
          <p:cNvSpPr/>
          <p:nvPr/>
        </p:nvSpPr>
        <p:spPr>
          <a:xfrm>
            <a:off x="1488328" y="1774720"/>
            <a:ext cx="10028299" cy="8495980"/>
          </a:xfrm>
          <a:custGeom>
            <a:rect b="b" l="l" r="r" t="t"/>
            <a:pathLst>
              <a:path extrusionOk="0" h="8495980" w="10028299">
                <a:moveTo>
                  <a:pt x="0" y="0"/>
                </a:moveTo>
                <a:lnTo>
                  <a:pt x="10028299" y="0"/>
                </a:lnTo>
                <a:lnTo>
                  <a:pt x="10028299" y="8495980"/>
                </a:lnTo>
                <a:lnTo>
                  <a:pt x="0" y="84959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9" r="-799" t="0"/>
            </a:stretch>
          </a:blipFill>
          <a:ln>
            <a:noFill/>
          </a:ln>
        </p:spPr>
      </p:sp>
      <p:sp>
        <p:nvSpPr>
          <p:cNvPr id="246" name="Google Shape;246;p10"/>
          <p:cNvSpPr txBox="1"/>
          <p:nvPr/>
        </p:nvSpPr>
        <p:spPr>
          <a:xfrm>
            <a:off x="2254889" y="524827"/>
            <a:ext cx="85125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70">
                <a:solidFill>
                  <a:srgbClr val="FFFFFF"/>
                </a:solidFill>
              </a:rPr>
              <a:t>Diagrama Modelo de Datos</a:t>
            </a:r>
            <a:endParaRPr sz="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11"/>
          <p:cNvGrpSpPr/>
          <p:nvPr/>
        </p:nvGrpSpPr>
        <p:grpSpPr>
          <a:xfrm>
            <a:off x="2395460" y="3470062"/>
            <a:ext cx="2455334" cy="3916377"/>
            <a:chOff x="0" y="-47625"/>
            <a:chExt cx="862412" cy="1375588"/>
          </a:xfrm>
        </p:grpSpPr>
        <p:sp>
          <p:nvSpPr>
            <p:cNvPr id="252" name="Google Shape;252;p11"/>
            <p:cNvSpPr/>
            <p:nvPr/>
          </p:nvSpPr>
          <p:spPr>
            <a:xfrm>
              <a:off x="0" y="0"/>
              <a:ext cx="862412" cy="1327963"/>
            </a:xfrm>
            <a:custGeom>
              <a:rect b="b" l="l" r="r" t="t"/>
              <a:pathLst>
                <a:path extrusionOk="0" h="1327963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</p:sp>
        <p:sp>
          <p:nvSpPr>
            <p:cNvPr id="253" name="Google Shape;253;p11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11"/>
          <p:cNvGrpSpPr/>
          <p:nvPr/>
        </p:nvGrpSpPr>
        <p:grpSpPr>
          <a:xfrm>
            <a:off x="5156804" y="3470062"/>
            <a:ext cx="2455334" cy="3916377"/>
            <a:chOff x="0" y="-47625"/>
            <a:chExt cx="862412" cy="1375588"/>
          </a:xfrm>
        </p:grpSpPr>
        <p:sp>
          <p:nvSpPr>
            <p:cNvPr id="255" name="Google Shape;255;p11"/>
            <p:cNvSpPr/>
            <p:nvPr/>
          </p:nvSpPr>
          <p:spPr>
            <a:xfrm>
              <a:off x="0" y="0"/>
              <a:ext cx="862412" cy="1327963"/>
            </a:xfrm>
            <a:custGeom>
              <a:rect b="b" l="l" r="r" t="t"/>
              <a:pathLst>
                <a:path extrusionOk="0" h="1327963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</p:sp>
        <p:sp>
          <p:nvSpPr>
            <p:cNvPr id="256" name="Google Shape;256;p11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11"/>
          <p:cNvGrpSpPr/>
          <p:nvPr/>
        </p:nvGrpSpPr>
        <p:grpSpPr>
          <a:xfrm>
            <a:off x="7916938" y="3470062"/>
            <a:ext cx="2455334" cy="3916377"/>
            <a:chOff x="0" y="-47625"/>
            <a:chExt cx="862412" cy="1375588"/>
          </a:xfrm>
        </p:grpSpPr>
        <p:sp>
          <p:nvSpPr>
            <p:cNvPr id="258" name="Google Shape;258;p11"/>
            <p:cNvSpPr/>
            <p:nvPr/>
          </p:nvSpPr>
          <p:spPr>
            <a:xfrm>
              <a:off x="0" y="0"/>
              <a:ext cx="862412" cy="1327963"/>
            </a:xfrm>
            <a:custGeom>
              <a:rect b="b" l="l" r="r" t="t"/>
              <a:pathLst>
                <a:path extrusionOk="0" h="1327963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</p:sp>
        <p:sp>
          <p:nvSpPr>
            <p:cNvPr id="259" name="Google Shape;259;p11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11"/>
          <p:cNvGrpSpPr/>
          <p:nvPr/>
        </p:nvGrpSpPr>
        <p:grpSpPr>
          <a:xfrm>
            <a:off x="10677072" y="3470062"/>
            <a:ext cx="2455334" cy="3916377"/>
            <a:chOff x="0" y="-47625"/>
            <a:chExt cx="862412" cy="1375588"/>
          </a:xfrm>
        </p:grpSpPr>
        <p:sp>
          <p:nvSpPr>
            <p:cNvPr id="261" name="Google Shape;261;p11"/>
            <p:cNvSpPr/>
            <p:nvPr/>
          </p:nvSpPr>
          <p:spPr>
            <a:xfrm>
              <a:off x="0" y="0"/>
              <a:ext cx="862412" cy="1327963"/>
            </a:xfrm>
            <a:custGeom>
              <a:rect b="b" l="l" r="r" t="t"/>
              <a:pathLst>
                <a:path extrusionOk="0" h="1327963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</p:sp>
        <p:sp>
          <p:nvSpPr>
            <p:cNvPr id="262" name="Google Shape;262;p11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3" name="Google Shape;263;p11"/>
          <p:cNvSpPr/>
          <p:nvPr/>
        </p:nvSpPr>
        <p:spPr>
          <a:xfrm>
            <a:off x="2395460" y="7386438"/>
            <a:ext cx="2455334" cy="260022"/>
          </a:xfrm>
          <a:custGeom>
            <a:rect b="b" l="l" r="r" t="t"/>
            <a:pathLst>
              <a:path extrusionOk="0" h="260022" w="2455334">
                <a:moveTo>
                  <a:pt x="0" y="0"/>
                </a:moveTo>
                <a:lnTo>
                  <a:pt x="2455334" y="0"/>
                </a:lnTo>
                <a:lnTo>
                  <a:pt x="2455334" y="260022"/>
                </a:lnTo>
                <a:lnTo>
                  <a:pt x="0" y="2600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-86494"/>
            </a:stretch>
          </a:blipFill>
          <a:ln>
            <a:noFill/>
          </a:ln>
        </p:spPr>
      </p:sp>
      <p:sp>
        <p:nvSpPr>
          <p:cNvPr id="264" name="Google Shape;264;p11"/>
          <p:cNvSpPr/>
          <p:nvPr/>
        </p:nvSpPr>
        <p:spPr>
          <a:xfrm>
            <a:off x="5156804" y="7386438"/>
            <a:ext cx="2455334" cy="260022"/>
          </a:xfrm>
          <a:custGeom>
            <a:rect b="b" l="l" r="r" t="t"/>
            <a:pathLst>
              <a:path extrusionOk="0" h="260022" w="2455334">
                <a:moveTo>
                  <a:pt x="0" y="0"/>
                </a:moveTo>
                <a:lnTo>
                  <a:pt x="2455334" y="0"/>
                </a:lnTo>
                <a:lnTo>
                  <a:pt x="2455334" y="260022"/>
                </a:lnTo>
                <a:lnTo>
                  <a:pt x="0" y="2600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-86494"/>
            </a:stretch>
          </a:blipFill>
          <a:ln>
            <a:noFill/>
          </a:ln>
        </p:spPr>
      </p:sp>
      <p:sp>
        <p:nvSpPr>
          <p:cNvPr id="265" name="Google Shape;265;p11"/>
          <p:cNvSpPr/>
          <p:nvPr/>
        </p:nvSpPr>
        <p:spPr>
          <a:xfrm>
            <a:off x="7916938" y="7386438"/>
            <a:ext cx="2455334" cy="260022"/>
          </a:xfrm>
          <a:custGeom>
            <a:rect b="b" l="l" r="r" t="t"/>
            <a:pathLst>
              <a:path extrusionOk="0" h="260022" w="2455334">
                <a:moveTo>
                  <a:pt x="0" y="0"/>
                </a:moveTo>
                <a:lnTo>
                  <a:pt x="2455334" y="0"/>
                </a:lnTo>
                <a:lnTo>
                  <a:pt x="2455334" y="260022"/>
                </a:lnTo>
                <a:lnTo>
                  <a:pt x="0" y="2600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-86494"/>
            </a:stretch>
          </a:blipFill>
          <a:ln>
            <a:noFill/>
          </a:ln>
        </p:spPr>
      </p:sp>
      <p:sp>
        <p:nvSpPr>
          <p:cNvPr id="266" name="Google Shape;266;p11"/>
          <p:cNvSpPr/>
          <p:nvPr/>
        </p:nvSpPr>
        <p:spPr>
          <a:xfrm>
            <a:off x="10677072" y="7386438"/>
            <a:ext cx="2455334" cy="260022"/>
          </a:xfrm>
          <a:custGeom>
            <a:rect b="b" l="l" r="r" t="t"/>
            <a:pathLst>
              <a:path extrusionOk="0" h="260022" w="2455334">
                <a:moveTo>
                  <a:pt x="0" y="0"/>
                </a:moveTo>
                <a:lnTo>
                  <a:pt x="2455334" y="0"/>
                </a:lnTo>
                <a:lnTo>
                  <a:pt x="2455334" y="260022"/>
                </a:lnTo>
                <a:lnTo>
                  <a:pt x="0" y="2600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-86494"/>
            </a:stretch>
          </a:blipFill>
          <a:ln>
            <a:noFill/>
          </a:ln>
        </p:spPr>
      </p:sp>
      <p:grpSp>
        <p:nvGrpSpPr>
          <p:cNvPr id="267" name="Google Shape;267;p11"/>
          <p:cNvGrpSpPr/>
          <p:nvPr/>
        </p:nvGrpSpPr>
        <p:grpSpPr>
          <a:xfrm>
            <a:off x="13437206" y="3470062"/>
            <a:ext cx="2455334" cy="3916377"/>
            <a:chOff x="0" y="-47625"/>
            <a:chExt cx="862412" cy="1375588"/>
          </a:xfrm>
        </p:grpSpPr>
        <p:sp>
          <p:nvSpPr>
            <p:cNvPr id="268" name="Google Shape;268;p11"/>
            <p:cNvSpPr/>
            <p:nvPr/>
          </p:nvSpPr>
          <p:spPr>
            <a:xfrm>
              <a:off x="0" y="0"/>
              <a:ext cx="862412" cy="1327963"/>
            </a:xfrm>
            <a:custGeom>
              <a:rect b="b" l="l" r="r" t="t"/>
              <a:pathLst>
                <a:path extrusionOk="0" h="1327963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</p:sp>
        <p:sp>
          <p:nvSpPr>
            <p:cNvPr id="269" name="Google Shape;269;p11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0" name="Google Shape;270;p11"/>
          <p:cNvSpPr/>
          <p:nvPr/>
        </p:nvSpPr>
        <p:spPr>
          <a:xfrm>
            <a:off x="13437206" y="7386438"/>
            <a:ext cx="2455334" cy="260022"/>
          </a:xfrm>
          <a:custGeom>
            <a:rect b="b" l="l" r="r" t="t"/>
            <a:pathLst>
              <a:path extrusionOk="0" h="260022" w="2455334">
                <a:moveTo>
                  <a:pt x="0" y="0"/>
                </a:moveTo>
                <a:lnTo>
                  <a:pt x="2455334" y="0"/>
                </a:lnTo>
                <a:lnTo>
                  <a:pt x="2455334" y="260022"/>
                </a:lnTo>
                <a:lnTo>
                  <a:pt x="0" y="2600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-86494"/>
            </a:stretch>
          </a:blipFill>
          <a:ln>
            <a:noFill/>
          </a:ln>
        </p:spPr>
      </p:sp>
      <p:grpSp>
        <p:nvGrpSpPr>
          <p:cNvPr id="271" name="Google Shape;271;p11"/>
          <p:cNvGrpSpPr/>
          <p:nvPr/>
        </p:nvGrpSpPr>
        <p:grpSpPr>
          <a:xfrm>
            <a:off x="-690640" y="-1687711"/>
            <a:ext cx="19210521" cy="4598039"/>
            <a:chOff x="0" y="-38100"/>
            <a:chExt cx="5059561" cy="1211006"/>
          </a:xfrm>
        </p:grpSpPr>
        <p:sp>
          <p:nvSpPr>
            <p:cNvPr id="272" name="Google Shape;272;p11"/>
            <p:cNvSpPr/>
            <p:nvPr/>
          </p:nvSpPr>
          <p:spPr>
            <a:xfrm>
              <a:off x="0" y="0"/>
              <a:ext cx="5059561" cy="1172906"/>
            </a:xfrm>
            <a:custGeom>
              <a:rect b="b" l="l" r="r" t="t"/>
              <a:pathLst>
                <a:path extrusionOk="0" h="1172906" w="5059561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</p:sp>
        <p:sp>
          <p:nvSpPr>
            <p:cNvPr id="273" name="Google Shape;273;p11"/>
            <p:cNvSpPr txBox="1"/>
            <p:nvPr/>
          </p:nvSpPr>
          <p:spPr>
            <a:xfrm>
              <a:off x="0" y="-38100"/>
              <a:ext cx="5059561" cy="12110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4" name="Google Shape;274;p11"/>
          <p:cNvSpPr/>
          <p:nvPr/>
        </p:nvSpPr>
        <p:spPr>
          <a:xfrm>
            <a:off x="16804754" y="9074551"/>
            <a:ext cx="1715127" cy="1715127"/>
          </a:xfrm>
          <a:custGeom>
            <a:rect b="b" l="l" r="r" t="t"/>
            <a:pathLst>
              <a:path extrusionOk="0"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6"/>
                </a:lnTo>
                <a:lnTo>
                  <a:pt x="0" y="17151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5" name="Google Shape;275;p11"/>
          <p:cNvSpPr/>
          <p:nvPr/>
        </p:nvSpPr>
        <p:spPr>
          <a:xfrm>
            <a:off x="-363441" y="-390286"/>
            <a:ext cx="1715127" cy="1715127"/>
          </a:xfrm>
          <a:custGeom>
            <a:rect b="b" l="l" r="r" t="t"/>
            <a:pathLst>
              <a:path extrusionOk="0"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7"/>
                </a:lnTo>
                <a:lnTo>
                  <a:pt x="0" y="17151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6" name="Google Shape;276;p11"/>
          <p:cNvSpPr/>
          <p:nvPr/>
        </p:nvSpPr>
        <p:spPr>
          <a:xfrm>
            <a:off x="14398071" y="-136788"/>
            <a:ext cx="2988937" cy="570615"/>
          </a:xfrm>
          <a:custGeom>
            <a:rect b="b" l="l" r="r" t="t"/>
            <a:pathLst>
              <a:path extrusionOk="0"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7" name="Google Shape;277;p11"/>
          <p:cNvSpPr/>
          <p:nvPr/>
        </p:nvSpPr>
        <p:spPr>
          <a:xfrm>
            <a:off x="900991" y="9922935"/>
            <a:ext cx="2988937" cy="570615"/>
          </a:xfrm>
          <a:custGeom>
            <a:rect b="b" l="l" r="r" t="t"/>
            <a:pathLst>
              <a:path extrusionOk="0"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8" name="Google Shape;278;p11"/>
          <p:cNvSpPr/>
          <p:nvPr/>
        </p:nvSpPr>
        <p:spPr>
          <a:xfrm>
            <a:off x="2653937" y="3795127"/>
            <a:ext cx="1938380" cy="1938380"/>
          </a:xfrm>
          <a:custGeom>
            <a:rect b="b" l="l" r="r" t="t"/>
            <a:pathLst>
              <a:path extrusionOk="0" h="1938380" w="1938380">
                <a:moveTo>
                  <a:pt x="0" y="0"/>
                </a:moveTo>
                <a:lnTo>
                  <a:pt x="1938380" y="0"/>
                </a:lnTo>
                <a:lnTo>
                  <a:pt x="1938380" y="1938380"/>
                </a:lnTo>
                <a:lnTo>
                  <a:pt x="0" y="19383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9" name="Google Shape;279;p11"/>
          <p:cNvSpPr/>
          <p:nvPr/>
        </p:nvSpPr>
        <p:spPr>
          <a:xfrm>
            <a:off x="5297828" y="4174821"/>
            <a:ext cx="2104247" cy="1183639"/>
          </a:xfrm>
          <a:custGeom>
            <a:rect b="b" l="l" r="r" t="t"/>
            <a:pathLst>
              <a:path extrusionOk="0" h="1183639" w="2104247">
                <a:moveTo>
                  <a:pt x="0" y="0"/>
                </a:moveTo>
                <a:lnTo>
                  <a:pt x="2104247" y="0"/>
                </a:lnTo>
                <a:lnTo>
                  <a:pt x="2104247" y="1183639"/>
                </a:lnTo>
                <a:lnTo>
                  <a:pt x="0" y="11836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0" name="Google Shape;280;p11"/>
          <p:cNvSpPr/>
          <p:nvPr/>
        </p:nvSpPr>
        <p:spPr>
          <a:xfrm>
            <a:off x="8245188" y="4174821"/>
            <a:ext cx="1729795" cy="1183639"/>
          </a:xfrm>
          <a:custGeom>
            <a:rect b="b" l="l" r="r" t="t"/>
            <a:pathLst>
              <a:path extrusionOk="0" h="1183639" w="1729795">
                <a:moveTo>
                  <a:pt x="0" y="0"/>
                </a:moveTo>
                <a:lnTo>
                  <a:pt x="1729795" y="0"/>
                </a:lnTo>
                <a:lnTo>
                  <a:pt x="1729795" y="1183639"/>
                </a:lnTo>
                <a:lnTo>
                  <a:pt x="0" y="11836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11620" l="0" r="0" t="-34516"/>
            </a:stretch>
          </a:blipFill>
          <a:ln>
            <a:noFill/>
          </a:ln>
        </p:spPr>
      </p:sp>
      <p:sp>
        <p:nvSpPr>
          <p:cNvPr id="281" name="Google Shape;281;p11"/>
          <p:cNvSpPr/>
          <p:nvPr/>
        </p:nvSpPr>
        <p:spPr>
          <a:xfrm>
            <a:off x="11077122" y="4172498"/>
            <a:ext cx="1892094" cy="1183639"/>
          </a:xfrm>
          <a:custGeom>
            <a:rect b="b" l="l" r="r" t="t"/>
            <a:pathLst>
              <a:path extrusionOk="0" h="1183639" w="1892094">
                <a:moveTo>
                  <a:pt x="0" y="0"/>
                </a:moveTo>
                <a:lnTo>
                  <a:pt x="1892094" y="0"/>
                </a:lnTo>
                <a:lnTo>
                  <a:pt x="1892094" y="1183639"/>
                </a:lnTo>
                <a:lnTo>
                  <a:pt x="0" y="11836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-6373"/>
            </a:stretch>
          </a:blipFill>
          <a:ln>
            <a:noFill/>
          </a:ln>
        </p:spPr>
      </p:sp>
      <p:sp>
        <p:nvSpPr>
          <p:cNvPr id="282" name="Google Shape;282;p11"/>
          <p:cNvSpPr/>
          <p:nvPr/>
        </p:nvSpPr>
        <p:spPr>
          <a:xfrm>
            <a:off x="13837256" y="4174821"/>
            <a:ext cx="1543656" cy="1183639"/>
          </a:xfrm>
          <a:custGeom>
            <a:rect b="b" l="l" r="r" t="t"/>
            <a:pathLst>
              <a:path extrusionOk="0" h="1183639" w="1543656">
                <a:moveTo>
                  <a:pt x="0" y="0"/>
                </a:moveTo>
                <a:lnTo>
                  <a:pt x="1543656" y="0"/>
                </a:lnTo>
                <a:lnTo>
                  <a:pt x="1543656" y="1183639"/>
                </a:lnTo>
                <a:lnTo>
                  <a:pt x="0" y="11836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-15206" l="0" r="0" t="-15207"/>
            </a:stretch>
          </a:blipFill>
          <a:ln>
            <a:noFill/>
          </a:ln>
        </p:spPr>
      </p:sp>
      <p:sp>
        <p:nvSpPr>
          <p:cNvPr id="283" name="Google Shape;283;p11"/>
          <p:cNvSpPr txBox="1"/>
          <p:nvPr/>
        </p:nvSpPr>
        <p:spPr>
          <a:xfrm>
            <a:off x="3919280" y="1626663"/>
            <a:ext cx="10450651" cy="7410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6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TECNOLOGÍAS UTILIZADAS</a:t>
            </a:r>
            <a:endParaRPr/>
          </a:p>
        </p:txBody>
      </p:sp>
      <p:sp>
        <p:nvSpPr>
          <p:cNvPr id="284" name="Google Shape;284;p11"/>
          <p:cNvSpPr txBox="1"/>
          <p:nvPr/>
        </p:nvSpPr>
        <p:spPr>
          <a:xfrm>
            <a:off x="2522549" y="6053785"/>
            <a:ext cx="2132116" cy="3197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37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MONGODB</a:t>
            </a:r>
            <a:endParaRPr/>
          </a:p>
        </p:txBody>
      </p:sp>
      <p:sp>
        <p:nvSpPr>
          <p:cNvPr id="285" name="Google Shape;285;p11"/>
          <p:cNvSpPr txBox="1"/>
          <p:nvPr/>
        </p:nvSpPr>
        <p:spPr>
          <a:xfrm>
            <a:off x="2690034" y="6823398"/>
            <a:ext cx="1797147" cy="2474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3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Base de datos</a:t>
            </a:r>
            <a:endParaRPr/>
          </a:p>
        </p:txBody>
      </p:sp>
      <p:sp>
        <p:nvSpPr>
          <p:cNvPr id="286" name="Google Shape;286;p11"/>
          <p:cNvSpPr txBox="1"/>
          <p:nvPr/>
        </p:nvSpPr>
        <p:spPr>
          <a:xfrm>
            <a:off x="5283893" y="6053785"/>
            <a:ext cx="2132116" cy="3197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37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FLASK</a:t>
            </a:r>
            <a:endParaRPr/>
          </a:p>
        </p:txBody>
      </p:sp>
      <p:sp>
        <p:nvSpPr>
          <p:cNvPr id="287" name="Google Shape;287;p11"/>
          <p:cNvSpPr txBox="1"/>
          <p:nvPr/>
        </p:nvSpPr>
        <p:spPr>
          <a:xfrm>
            <a:off x="5451378" y="6823398"/>
            <a:ext cx="1797147" cy="2474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3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Python</a:t>
            </a:r>
            <a:endParaRPr/>
          </a:p>
        </p:txBody>
      </p:sp>
      <p:sp>
        <p:nvSpPr>
          <p:cNvPr id="288" name="Google Shape;288;p11"/>
          <p:cNvSpPr txBox="1"/>
          <p:nvPr/>
        </p:nvSpPr>
        <p:spPr>
          <a:xfrm>
            <a:off x="8360347" y="6053785"/>
            <a:ext cx="1568516" cy="639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37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Email SMTP</a:t>
            </a:r>
            <a:endParaRPr/>
          </a:p>
        </p:txBody>
      </p:sp>
      <p:sp>
        <p:nvSpPr>
          <p:cNvPr id="289" name="Google Shape;289;p11"/>
          <p:cNvSpPr txBox="1"/>
          <p:nvPr/>
        </p:nvSpPr>
        <p:spPr>
          <a:xfrm>
            <a:off x="8211512" y="6823398"/>
            <a:ext cx="1797147" cy="2474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3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Email SMTP</a:t>
            </a:r>
            <a:endParaRPr/>
          </a:p>
        </p:txBody>
      </p:sp>
      <p:sp>
        <p:nvSpPr>
          <p:cNvPr id="290" name="Google Shape;290;p11"/>
          <p:cNvSpPr txBox="1"/>
          <p:nvPr/>
        </p:nvSpPr>
        <p:spPr>
          <a:xfrm>
            <a:off x="11120481" y="6053785"/>
            <a:ext cx="1568516" cy="3197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37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GITHUB</a:t>
            </a:r>
            <a:endParaRPr/>
          </a:p>
        </p:txBody>
      </p:sp>
      <p:sp>
        <p:nvSpPr>
          <p:cNvPr id="291" name="Google Shape;291;p11"/>
          <p:cNvSpPr txBox="1"/>
          <p:nvPr/>
        </p:nvSpPr>
        <p:spPr>
          <a:xfrm>
            <a:off x="13880615" y="6053785"/>
            <a:ext cx="1568516" cy="3197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37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VSCODE</a:t>
            </a:r>
            <a:endParaRPr/>
          </a:p>
        </p:txBody>
      </p:sp>
      <p:sp>
        <p:nvSpPr>
          <p:cNvPr id="292" name="Google Shape;292;p11"/>
          <p:cNvSpPr txBox="1"/>
          <p:nvPr/>
        </p:nvSpPr>
        <p:spPr>
          <a:xfrm>
            <a:off x="13766300" y="6839886"/>
            <a:ext cx="1797147" cy="2474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3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Codigo</a:t>
            </a:r>
            <a:endParaRPr/>
          </a:p>
        </p:txBody>
      </p:sp>
      <p:sp>
        <p:nvSpPr>
          <p:cNvPr id="293" name="Google Shape;293;p11"/>
          <p:cNvSpPr txBox="1"/>
          <p:nvPr/>
        </p:nvSpPr>
        <p:spPr>
          <a:xfrm>
            <a:off x="11124596" y="6704426"/>
            <a:ext cx="1797147" cy="4854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3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 Control de versiones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12"/>
          <p:cNvGrpSpPr/>
          <p:nvPr/>
        </p:nvGrpSpPr>
        <p:grpSpPr>
          <a:xfrm>
            <a:off x="-461260" y="-1868381"/>
            <a:ext cx="19210521" cy="4598039"/>
            <a:chOff x="0" y="-38100"/>
            <a:chExt cx="5059561" cy="1211006"/>
          </a:xfrm>
        </p:grpSpPr>
        <p:sp>
          <p:nvSpPr>
            <p:cNvPr id="299" name="Google Shape;299;p12"/>
            <p:cNvSpPr/>
            <p:nvPr/>
          </p:nvSpPr>
          <p:spPr>
            <a:xfrm>
              <a:off x="0" y="0"/>
              <a:ext cx="5059561" cy="1172906"/>
            </a:xfrm>
            <a:custGeom>
              <a:rect b="b" l="l" r="r" t="t"/>
              <a:pathLst>
                <a:path extrusionOk="0" h="1172906" w="5059561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</p:sp>
        <p:sp>
          <p:nvSpPr>
            <p:cNvPr id="300" name="Google Shape;300;p12"/>
            <p:cNvSpPr txBox="1"/>
            <p:nvPr/>
          </p:nvSpPr>
          <p:spPr>
            <a:xfrm>
              <a:off x="0" y="-38100"/>
              <a:ext cx="5059561" cy="12110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1" name="Google Shape;301;p12"/>
          <p:cNvSpPr/>
          <p:nvPr/>
        </p:nvSpPr>
        <p:spPr>
          <a:xfrm>
            <a:off x="16804754" y="9074551"/>
            <a:ext cx="1715127" cy="1715127"/>
          </a:xfrm>
          <a:custGeom>
            <a:rect b="b" l="l" r="r" t="t"/>
            <a:pathLst>
              <a:path extrusionOk="0"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6"/>
                </a:lnTo>
                <a:lnTo>
                  <a:pt x="0" y="17151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2" name="Google Shape;302;p12"/>
          <p:cNvSpPr/>
          <p:nvPr/>
        </p:nvSpPr>
        <p:spPr>
          <a:xfrm>
            <a:off x="-363441" y="-390286"/>
            <a:ext cx="1715127" cy="1715127"/>
          </a:xfrm>
          <a:custGeom>
            <a:rect b="b" l="l" r="r" t="t"/>
            <a:pathLst>
              <a:path extrusionOk="0"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7"/>
                </a:lnTo>
                <a:lnTo>
                  <a:pt x="0" y="17151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3" name="Google Shape;303;p12"/>
          <p:cNvSpPr/>
          <p:nvPr/>
        </p:nvSpPr>
        <p:spPr>
          <a:xfrm>
            <a:off x="14398071" y="-136788"/>
            <a:ext cx="2988937" cy="570615"/>
          </a:xfrm>
          <a:custGeom>
            <a:rect b="b" l="l" r="r" t="t"/>
            <a:pathLst>
              <a:path extrusionOk="0"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4" name="Google Shape;304;p12"/>
          <p:cNvSpPr/>
          <p:nvPr/>
        </p:nvSpPr>
        <p:spPr>
          <a:xfrm>
            <a:off x="900991" y="9922935"/>
            <a:ext cx="2988937" cy="570615"/>
          </a:xfrm>
          <a:custGeom>
            <a:rect b="b" l="l" r="r" t="t"/>
            <a:pathLst>
              <a:path extrusionOk="0"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5" name="Google Shape;305;p12"/>
          <p:cNvSpPr/>
          <p:nvPr/>
        </p:nvSpPr>
        <p:spPr>
          <a:xfrm>
            <a:off x="7558150" y="3668387"/>
            <a:ext cx="9611543" cy="4726052"/>
          </a:xfrm>
          <a:custGeom>
            <a:rect b="b" l="l" r="r" t="t"/>
            <a:pathLst>
              <a:path extrusionOk="0" h="6301403" w="13779990">
                <a:moveTo>
                  <a:pt x="0" y="0"/>
                </a:moveTo>
                <a:lnTo>
                  <a:pt x="13779990" y="0"/>
                </a:lnTo>
                <a:lnTo>
                  <a:pt x="13779990" y="6301402"/>
                </a:lnTo>
                <a:lnTo>
                  <a:pt x="0" y="63014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6" name="Google Shape;306;p12"/>
          <p:cNvSpPr txBox="1"/>
          <p:nvPr/>
        </p:nvSpPr>
        <p:spPr>
          <a:xfrm>
            <a:off x="2112550" y="791802"/>
            <a:ext cx="14062901" cy="2196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6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DEMOSTRACIÓN DEL RESULTADO DEL PROYECTO</a:t>
            </a:r>
            <a:endParaRPr/>
          </a:p>
          <a:p>
            <a:pPr indent="0" lvl="0" marL="0" marR="0" rtl="0" algn="ctr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766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" name="Google Shape;307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51675" y="3429000"/>
            <a:ext cx="5417650" cy="541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oogle Shape;312;g31dbced4c8b_2_85"/>
          <p:cNvGrpSpPr/>
          <p:nvPr/>
        </p:nvGrpSpPr>
        <p:grpSpPr>
          <a:xfrm>
            <a:off x="-461260" y="-1868382"/>
            <a:ext cx="19210647" cy="4598426"/>
            <a:chOff x="0" y="-38100"/>
            <a:chExt cx="5059561" cy="1211100"/>
          </a:xfrm>
        </p:grpSpPr>
        <p:sp>
          <p:nvSpPr>
            <p:cNvPr id="313" name="Google Shape;313;g31dbced4c8b_2_85"/>
            <p:cNvSpPr/>
            <p:nvPr/>
          </p:nvSpPr>
          <p:spPr>
            <a:xfrm>
              <a:off x="0" y="0"/>
              <a:ext cx="5059561" cy="1172906"/>
            </a:xfrm>
            <a:custGeom>
              <a:rect b="b" l="l" r="r" t="t"/>
              <a:pathLst>
                <a:path extrusionOk="0" h="1172906" w="5059561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</p:sp>
        <p:sp>
          <p:nvSpPr>
            <p:cNvPr id="314" name="Google Shape;314;g31dbced4c8b_2_85"/>
            <p:cNvSpPr txBox="1"/>
            <p:nvPr/>
          </p:nvSpPr>
          <p:spPr>
            <a:xfrm>
              <a:off x="0" y="-38100"/>
              <a:ext cx="5059500" cy="121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5" name="Google Shape;315;g31dbced4c8b_2_85"/>
          <p:cNvSpPr/>
          <p:nvPr/>
        </p:nvSpPr>
        <p:spPr>
          <a:xfrm>
            <a:off x="16804754" y="9074551"/>
            <a:ext cx="1715127" cy="1715127"/>
          </a:xfrm>
          <a:custGeom>
            <a:rect b="b" l="l" r="r" t="t"/>
            <a:pathLst>
              <a:path extrusionOk="0"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6"/>
                </a:lnTo>
                <a:lnTo>
                  <a:pt x="0" y="17151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6" name="Google Shape;316;g31dbced4c8b_2_85"/>
          <p:cNvSpPr/>
          <p:nvPr/>
        </p:nvSpPr>
        <p:spPr>
          <a:xfrm>
            <a:off x="-363441" y="-390286"/>
            <a:ext cx="1715127" cy="1715127"/>
          </a:xfrm>
          <a:custGeom>
            <a:rect b="b" l="l" r="r" t="t"/>
            <a:pathLst>
              <a:path extrusionOk="0"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7"/>
                </a:lnTo>
                <a:lnTo>
                  <a:pt x="0" y="17151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7" name="Google Shape;317;g31dbced4c8b_2_85"/>
          <p:cNvSpPr/>
          <p:nvPr/>
        </p:nvSpPr>
        <p:spPr>
          <a:xfrm>
            <a:off x="14398071" y="-136788"/>
            <a:ext cx="2988937" cy="570615"/>
          </a:xfrm>
          <a:custGeom>
            <a:rect b="b" l="l" r="r" t="t"/>
            <a:pathLst>
              <a:path extrusionOk="0"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8" name="Google Shape;318;g31dbced4c8b_2_85"/>
          <p:cNvSpPr/>
          <p:nvPr/>
        </p:nvSpPr>
        <p:spPr>
          <a:xfrm>
            <a:off x="900991" y="9922935"/>
            <a:ext cx="2988937" cy="570615"/>
          </a:xfrm>
          <a:custGeom>
            <a:rect b="b" l="l" r="r" t="t"/>
            <a:pathLst>
              <a:path extrusionOk="0"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9" name="Google Shape;319;g31dbced4c8b_2_85"/>
          <p:cNvSpPr txBox="1"/>
          <p:nvPr/>
        </p:nvSpPr>
        <p:spPr>
          <a:xfrm>
            <a:off x="2112550" y="791802"/>
            <a:ext cx="14062800" cy="24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6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DEMOSTRACIÓN DEL RESULTADO DEL PROYECTO</a:t>
            </a:r>
            <a:endParaRPr/>
          </a:p>
          <a:p>
            <a:pPr indent="0" lvl="0" marL="0" marR="0" rtl="0" algn="ctr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766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0" name="Google Shape;320;g31dbced4c8b_2_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825" y="3807937"/>
            <a:ext cx="4645060" cy="36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g31dbced4c8b_2_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71150" y="3803200"/>
            <a:ext cx="6431499" cy="36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g31dbced4c8b_2_8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452925" y="3803200"/>
            <a:ext cx="5304477" cy="363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3"/>
          <p:cNvSpPr txBox="1"/>
          <p:nvPr/>
        </p:nvSpPr>
        <p:spPr>
          <a:xfrm>
            <a:off x="1276216" y="1433300"/>
            <a:ext cx="8437261" cy="8648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87" u="none" cap="none" strike="noStrike">
                <a:solidFill>
                  <a:srgbClr val="56AEFF"/>
                </a:solidFill>
                <a:latin typeface="Arial"/>
                <a:ea typeface="Arial"/>
                <a:cs typeface="Arial"/>
                <a:sym typeface="Arial"/>
              </a:rPr>
              <a:t>Resultados obtenidos</a:t>
            </a:r>
            <a:endParaRPr/>
          </a:p>
        </p:txBody>
      </p:sp>
      <p:sp>
        <p:nvSpPr>
          <p:cNvPr id="328" name="Google Shape;328;p13"/>
          <p:cNvSpPr/>
          <p:nvPr/>
        </p:nvSpPr>
        <p:spPr>
          <a:xfrm>
            <a:off x="6975317" y="-2198044"/>
            <a:ext cx="4337366" cy="4337366"/>
          </a:xfrm>
          <a:custGeom>
            <a:rect b="b" l="l" r="r" t="t"/>
            <a:pathLst>
              <a:path extrusionOk="0"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9" name="Google Shape;329;p13"/>
          <p:cNvSpPr txBox="1"/>
          <p:nvPr/>
        </p:nvSpPr>
        <p:spPr>
          <a:xfrm>
            <a:off x="1028700" y="3466107"/>
            <a:ext cx="6259121" cy="33166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47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4849" lvl="1" marL="729699" marR="0" rtl="0" algn="l">
              <a:lnSpc>
                <a:spcPct val="13802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79"/>
              <a:buFont typeface="Arial"/>
              <a:buChar char="•"/>
            </a:pPr>
            <a:r>
              <a:rPr b="0" i="0" lang="en-US" sz="337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Trabajo en conjunto</a:t>
            </a:r>
            <a:endParaRPr/>
          </a:p>
          <a:p>
            <a:pPr indent="-364849" lvl="1" marL="729699" marR="0" rtl="0" algn="l">
              <a:lnSpc>
                <a:spcPct val="13802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79"/>
              <a:buFont typeface="Arial"/>
              <a:buChar char="•"/>
            </a:pPr>
            <a:r>
              <a:rPr b="0" i="0" lang="en-US" sz="337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Software funcional</a:t>
            </a:r>
            <a:endParaRPr/>
          </a:p>
          <a:p>
            <a:pPr indent="-364849" lvl="1" marL="729699" marR="0" rtl="0" algn="l">
              <a:lnSpc>
                <a:spcPct val="13802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79"/>
              <a:buFont typeface="Arial"/>
              <a:buChar char="•"/>
            </a:pPr>
            <a:r>
              <a:rPr b="0" i="0" lang="en-US" sz="337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Documentación de avance</a:t>
            </a:r>
            <a:endParaRPr/>
          </a:p>
          <a:p>
            <a:pPr indent="-364849" lvl="1" marL="729699" marR="0" rtl="0" algn="l">
              <a:lnSpc>
                <a:spcPct val="13802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79"/>
              <a:buFont typeface="Arial"/>
              <a:buChar char="•"/>
            </a:pPr>
            <a:r>
              <a:rPr b="0" i="0" lang="en-US" sz="3379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Implementación  de metodologias.</a:t>
            </a:r>
            <a:endParaRPr/>
          </a:p>
        </p:txBody>
      </p:sp>
      <p:sp>
        <p:nvSpPr>
          <p:cNvPr id="330" name="Google Shape;330;p13"/>
          <p:cNvSpPr/>
          <p:nvPr/>
        </p:nvSpPr>
        <p:spPr>
          <a:xfrm>
            <a:off x="-892467" y="8377832"/>
            <a:ext cx="4337366" cy="4337366"/>
          </a:xfrm>
          <a:custGeom>
            <a:rect b="b" l="l" r="r" t="t"/>
            <a:pathLst>
              <a:path extrusionOk="0"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1" name="Google Shape;331;p13"/>
          <p:cNvSpPr/>
          <p:nvPr/>
        </p:nvSpPr>
        <p:spPr>
          <a:xfrm>
            <a:off x="10000675" y="1509629"/>
            <a:ext cx="6992751" cy="8074770"/>
          </a:xfrm>
          <a:custGeom>
            <a:rect b="b" l="l" r="r" t="t"/>
            <a:pathLst>
              <a:path extrusionOk="0" h="6350000" w="5499100">
                <a:moveTo>
                  <a:pt x="2749550" y="6350000"/>
                </a:moveTo>
                <a:lnTo>
                  <a:pt x="0" y="4762500"/>
                </a:lnTo>
                <a:lnTo>
                  <a:pt x="0" y="1587500"/>
                </a:lnTo>
                <a:lnTo>
                  <a:pt x="2749550" y="0"/>
                </a:lnTo>
                <a:lnTo>
                  <a:pt x="5499100" y="1587500"/>
                </a:lnTo>
                <a:lnTo>
                  <a:pt x="5499100" y="4762500"/>
                </a:lnTo>
                <a:lnTo>
                  <a:pt x="2749550" y="6350000"/>
                </a:lnTo>
                <a:close/>
              </a:path>
            </a:pathLst>
          </a:custGeom>
          <a:solidFill>
            <a:srgbClr val="56AEFF"/>
          </a:solidFill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p13"/>
          <p:cNvSpPr/>
          <p:nvPr/>
        </p:nvSpPr>
        <p:spPr>
          <a:xfrm>
            <a:off x="10143550" y="1698193"/>
            <a:ext cx="6697476" cy="7733806"/>
          </a:xfrm>
          <a:custGeom>
            <a:rect b="b" l="l" r="r" t="t"/>
            <a:pathLst>
              <a:path extrusionOk="0" h="6350000" w="5499100">
                <a:moveTo>
                  <a:pt x="2749550" y="6350000"/>
                </a:moveTo>
                <a:lnTo>
                  <a:pt x="0" y="4762500"/>
                </a:lnTo>
                <a:lnTo>
                  <a:pt x="0" y="1587500"/>
                </a:lnTo>
                <a:lnTo>
                  <a:pt x="2749550" y="0"/>
                </a:lnTo>
                <a:lnTo>
                  <a:pt x="5499100" y="1587500"/>
                </a:lnTo>
                <a:lnTo>
                  <a:pt x="5499100" y="4762500"/>
                </a:lnTo>
                <a:lnTo>
                  <a:pt x="2749550" y="635000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6655" r="-36657" t="0"/>
            </a:stretch>
          </a:blipFill>
          <a:ln>
            <a:noFill/>
          </a:ln>
        </p:spPr>
      </p:sp>
      <p:cxnSp>
        <p:nvCxnSpPr>
          <p:cNvPr id="333" name="Google Shape;333;p13"/>
          <p:cNvCxnSpPr/>
          <p:nvPr/>
        </p:nvCxnSpPr>
        <p:spPr>
          <a:xfrm>
            <a:off x="8852572" y="7427054"/>
            <a:ext cx="2203125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6"/>
          <p:cNvSpPr/>
          <p:nvPr/>
        </p:nvSpPr>
        <p:spPr>
          <a:xfrm>
            <a:off x="-227600" y="0"/>
            <a:ext cx="6279570" cy="10287000"/>
          </a:xfrm>
          <a:custGeom>
            <a:rect b="b" l="l" r="r" t="t"/>
            <a:pathLst>
              <a:path extrusionOk="0" h="10287000" w="6279570">
                <a:moveTo>
                  <a:pt x="0" y="0"/>
                </a:moveTo>
                <a:lnTo>
                  <a:pt x="6279571" y="0"/>
                </a:lnTo>
                <a:lnTo>
                  <a:pt x="62795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899" l="0" r="-11109" t="-900"/>
            </a:stretch>
          </a:blipFill>
          <a:ln>
            <a:noFill/>
          </a:ln>
        </p:spPr>
      </p:sp>
      <p:sp>
        <p:nvSpPr>
          <p:cNvPr id="339" name="Google Shape;339;p16"/>
          <p:cNvSpPr/>
          <p:nvPr/>
        </p:nvSpPr>
        <p:spPr>
          <a:xfrm>
            <a:off x="-5993373" y="-5458262"/>
            <a:ext cx="10196686" cy="10196686"/>
          </a:xfrm>
          <a:custGeom>
            <a:rect b="b" l="l" r="r" t="t"/>
            <a:pathLst>
              <a:path extrusionOk="0" h="10196686" w="10196686">
                <a:moveTo>
                  <a:pt x="0" y="0"/>
                </a:moveTo>
                <a:lnTo>
                  <a:pt x="10196686" y="0"/>
                </a:lnTo>
                <a:lnTo>
                  <a:pt x="10196686" y="10196685"/>
                </a:lnTo>
                <a:lnTo>
                  <a:pt x="0" y="10196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0" name="Google Shape;340;p16"/>
          <p:cNvSpPr/>
          <p:nvPr/>
        </p:nvSpPr>
        <p:spPr>
          <a:xfrm>
            <a:off x="14697329" y="6667836"/>
            <a:ext cx="8414387" cy="8414387"/>
          </a:xfrm>
          <a:custGeom>
            <a:rect b="b" l="l" r="r" t="t"/>
            <a:pathLst>
              <a:path extrusionOk="0" h="8414387" w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41" name="Google Shape;341;p16"/>
          <p:cNvGrpSpPr/>
          <p:nvPr/>
        </p:nvGrpSpPr>
        <p:grpSpPr>
          <a:xfrm>
            <a:off x="5520658" y="3240029"/>
            <a:ext cx="1142373" cy="1142373"/>
            <a:chOff x="0" y="0"/>
            <a:chExt cx="812800" cy="812800"/>
          </a:xfrm>
        </p:grpSpPr>
        <p:sp>
          <p:nvSpPr>
            <p:cNvPr id="342" name="Google Shape;342;p1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4" name="Google Shape;344;p16"/>
          <p:cNvSpPr txBox="1"/>
          <p:nvPr/>
        </p:nvSpPr>
        <p:spPr>
          <a:xfrm>
            <a:off x="6830047" y="1003611"/>
            <a:ext cx="9879016" cy="740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6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OBSTÁCULOS PRESENTADOS </a:t>
            </a:r>
            <a:endParaRPr/>
          </a:p>
        </p:txBody>
      </p:sp>
      <p:sp>
        <p:nvSpPr>
          <p:cNvPr id="345" name="Google Shape;345;p16"/>
          <p:cNvSpPr txBox="1"/>
          <p:nvPr/>
        </p:nvSpPr>
        <p:spPr>
          <a:xfrm>
            <a:off x="6829972" y="3472043"/>
            <a:ext cx="61299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74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-</a:t>
            </a:r>
            <a:r>
              <a:rPr b="1" i="0" lang="en-US" sz="3274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Implementación de cambios </a:t>
            </a:r>
            <a:endParaRPr/>
          </a:p>
        </p:txBody>
      </p:sp>
      <p:sp>
        <p:nvSpPr>
          <p:cNvPr id="346" name="Google Shape;346;p16"/>
          <p:cNvSpPr/>
          <p:nvPr/>
        </p:nvSpPr>
        <p:spPr>
          <a:xfrm>
            <a:off x="5725261" y="3453964"/>
            <a:ext cx="733166" cy="714504"/>
          </a:xfrm>
          <a:custGeom>
            <a:rect b="b" l="l" r="r" t="t"/>
            <a:pathLst>
              <a:path extrusionOk="0" h="714504" w="733166">
                <a:moveTo>
                  <a:pt x="0" y="0"/>
                </a:moveTo>
                <a:lnTo>
                  <a:pt x="733166" y="0"/>
                </a:lnTo>
                <a:lnTo>
                  <a:pt x="733166" y="714504"/>
                </a:lnTo>
                <a:lnTo>
                  <a:pt x="0" y="7145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47" name="Google Shape;347;p16"/>
          <p:cNvGrpSpPr/>
          <p:nvPr/>
        </p:nvGrpSpPr>
        <p:grpSpPr>
          <a:xfrm>
            <a:off x="5520658" y="5182483"/>
            <a:ext cx="1142373" cy="1142373"/>
            <a:chOff x="0" y="0"/>
            <a:chExt cx="812800" cy="812800"/>
          </a:xfrm>
        </p:grpSpPr>
        <p:sp>
          <p:nvSpPr>
            <p:cNvPr id="348" name="Google Shape;348;p1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0" name="Google Shape;350;p16"/>
          <p:cNvSpPr txBox="1"/>
          <p:nvPr/>
        </p:nvSpPr>
        <p:spPr>
          <a:xfrm>
            <a:off x="6942772" y="5476786"/>
            <a:ext cx="44025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74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-</a:t>
            </a:r>
            <a:r>
              <a:rPr b="1" i="0" lang="en-US" sz="3274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Coordinación</a:t>
            </a:r>
            <a:endParaRPr/>
          </a:p>
        </p:txBody>
      </p:sp>
      <p:sp>
        <p:nvSpPr>
          <p:cNvPr id="351" name="Google Shape;351;p16"/>
          <p:cNvSpPr/>
          <p:nvPr/>
        </p:nvSpPr>
        <p:spPr>
          <a:xfrm>
            <a:off x="5799040" y="5431446"/>
            <a:ext cx="585607" cy="669613"/>
          </a:xfrm>
          <a:custGeom>
            <a:rect b="b" l="l" r="r" t="t"/>
            <a:pathLst>
              <a:path extrusionOk="0" h="669613" w="585607">
                <a:moveTo>
                  <a:pt x="0" y="0"/>
                </a:moveTo>
                <a:lnTo>
                  <a:pt x="585608" y="0"/>
                </a:lnTo>
                <a:lnTo>
                  <a:pt x="585608" y="669613"/>
                </a:lnTo>
                <a:lnTo>
                  <a:pt x="0" y="6696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52" name="Google Shape;352;p16"/>
          <p:cNvGrpSpPr/>
          <p:nvPr/>
        </p:nvGrpSpPr>
        <p:grpSpPr>
          <a:xfrm>
            <a:off x="5520658" y="7125268"/>
            <a:ext cx="1142373" cy="1142373"/>
            <a:chOff x="0" y="0"/>
            <a:chExt cx="812800" cy="812800"/>
          </a:xfrm>
        </p:grpSpPr>
        <p:sp>
          <p:nvSpPr>
            <p:cNvPr id="353" name="Google Shape;353;p1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5" name="Google Shape;355;p16"/>
          <p:cNvSpPr txBox="1"/>
          <p:nvPr/>
        </p:nvSpPr>
        <p:spPr>
          <a:xfrm>
            <a:off x="6830022" y="7444459"/>
            <a:ext cx="44025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74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-</a:t>
            </a:r>
            <a:r>
              <a:rPr b="1" i="0" lang="en-US" sz="3274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Falta de hosting</a:t>
            </a:r>
            <a:endParaRPr/>
          </a:p>
        </p:txBody>
      </p:sp>
      <p:sp>
        <p:nvSpPr>
          <p:cNvPr id="356" name="Google Shape;356;p16"/>
          <p:cNvSpPr/>
          <p:nvPr/>
        </p:nvSpPr>
        <p:spPr>
          <a:xfrm>
            <a:off x="5818393" y="7372606"/>
            <a:ext cx="566255" cy="720926"/>
          </a:xfrm>
          <a:custGeom>
            <a:rect b="b" l="l" r="r" t="t"/>
            <a:pathLst>
              <a:path extrusionOk="0" h="720926" w="566255">
                <a:moveTo>
                  <a:pt x="0" y="0"/>
                </a:moveTo>
                <a:lnTo>
                  <a:pt x="566255" y="0"/>
                </a:lnTo>
                <a:lnTo>
                  <a:pt x="566255" y="720926"/>
                </a:lnTo>
                <a:lnTo>
                  <a:pt x="0" y="7209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7" name="Google Shape;357;p16"/>
          <p:cNvSpPr/>
          <p:nvPr/>
        </p:nvSpPr>
        <p:spPr>
          <a:xfrm>
            <a:off x="13331567" y="3168820"/>
            <a:ext cx="808743" cy="788157"/>
          </a:xfrm>
          <a:custGeom>
            <a:rect b="b" l="l" r="r" t="t"/>
            <a:pathLst>
              <a:path extrusionOk="0" h="788157" w="808743">
                <a:moveTo>
                  <a:pt x="0" y="0"/>
                </a:moveTo>
                <a:lnTo>
                  <a:pt x="808743" y="0"/>
                </a:lnTo>
                <a:lnTo>
                  <a:pt x="808743" y="788157"/>
                </a:lnTo>
                <a:lnTo>
                  <a:pt x="0" y="7881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8" name="Google Shape;358;p16"/>
          <p:cNvSpPr/>
          <p:nvPr/>
        </p:nvSpPr>
        <p:spPr>
          <a:xfrm>
            <a:off x="10423777" y="5263437"/>
            <a:ext cx="808743" cy="788157"/>
          </a:xfrm>
          <a:custGeom>
            <a:rect b="b" l="l" r="r" t="t"/>
            <a:pathLst>
              <a:path extrusionOk="0" h="788157" w="808743">
                <a:moveTo>
                  <a:pt x="0" y="0"/>
                </a:moveTo>
                <a:lnTo>
                  <a:pt x="808742" y="0"/>
                </a:lnTo>
                <a:lnTo>
                  <a:pt x="808742" y="788157"/>
                </a:lnTo>
                <a:lnTo>
                  <a:pt x="0" y="7881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9" name="Google Shape;359;p16"/>
          <p:cNvSpPr/>
          <p:nvPr/>
        </p:nvSpPr>
        <p:spPr>
          <a:xfrm>
            <a:off x="10678988" y="7338982"/>
            <a:ext cx="808743" cy="788157"/>
          </a:xfrm>
          <a:custGeom>
            <a:rect b="b" l="l" r="r" t="t"/>
            <a:pathLst>
              <a:path extrusionOk="0" h="788157" w="808743">
                <a:moveTo>
                  <a:pt x="0" y="0"/>
                </a:moveTo>
                <a:lnTo>
                  <a:pt x="808742" y="0"/>
                </a:lnTo>
                <a:lnTo>
                  <a:pt x="808742" y="788157"/>
                </a:lnTo>
                <a:lnTo>
                  <a:pt x="0" y="7881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7"/>
          <p:cNvSpPr/>
          <p:nvPr/>
        </p:nvSpPr>
        <p:spPr>
          <a:xfrm>
            <a:off x="16683520" y="1590911"/>
            <a:ext cx="2651835" cy="2651835"/>
          </a:xfrm>
          <a:custGeom>
            <a:rect b="b" l="l" r="r" t="t"/>
            <a:pathLst>
              <a:path extrusionOk="0"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0999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5" name="Google Shape;365;p17"/>
          <p:cNvSpPr/>
          <p:nvPr/>
        </p:nvSpPr>
        <p:spPr>
          <a:xfrm>
            <a:off x="10637321" y="2636321"/>
            <a:ext cx="7650679" cy="7650679"/>
          </a:xfrm>
          <a:custGeom>
            <a:rect b="b" l="l" r="r" t="t"/>
            <a:pathLst>
              <a:path extrusionOk="0" h="3331210" w="3331210">
                <a:moveTo>
                  <a:pt x="3331210" y="3331210"/>
                </a:moveTo>
                <a:lnTo>
                  <a:pt x="0" y="3331210"/>
                </a:lnTo>
                <a:cubicBezTo>
                  <a:pt x="0" y="1490980"/>
                  <a:pt x="1490980" y="0"/>
                  <a:pt x="3331210" y="0"/>
                </a:cubicBezTo>
                <a:lnTo>
                  <a:pt x="3331210" y="333121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4998" r="-24998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7"/>
          <p:cNvSpPr txBox="1"/>
          <p:nvPr/>
        </p:nvSpPr>
        <p:spPr>
          <a:xfrm>
            <a:off x="2255514" y="4449928"/>
            <a:ext cx="9364819" cy="617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95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Muchas gracias por su atención</a:t>
            </a:r>
            <a:endParaRPr/>
          </a:p>
        </p:txBody>
      </p:sp>
      <p:sp>
        <p:nvSpPr>
          <p:cNvPr id="367" name="Google Shape;367;p17"/>
          <p:cNvSpPr txBox="1"/>
          <p:nvPr/>
        </p:nvSpPr>
        <p:spPr>
          <a:xfrm>
            <a:off x="2255514" y="3104291"/>
            <a:ext cx="10821834" cy="1246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12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PREGUNTAS</a:t>
            </a:r>
            <a:endParaRPr/>
          </a:p>
        </p:txBody>
      </p:sp>
      <p:sp>
        <p:nvSpPr>
          <p:cNvPr id="368" name="Google Shape;368;p17"/>
          <p:cNvSpPr/>
          <p:nvPr/>
        </p:nvSpPr>
        <p:spPr>
          <a:xfrm>
            <a:off x="-789475" y="-570381"/>
            <a:ext cx="2651835" cy="2651835"/>
          </a:xfrm>
          <a:custGeom>
            <a:rect b="b" l="l" r="r" t="t"/>
            <a:pathLst>
              <a:path extrusionOk="0"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0999"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2"/>
          <p:cNvGrpSpPr/>
          <p:nvPr/>
        </p:nvGrpSpPr>
        <p:grpSpPr>
          <a:xfrm>
            <a:off x="1446117" y="2739754"/>
            <a:ext cx="6277663" cy="1933383"/>
            <a:chOff x="0" y="-38100"/>
            <a:chExt cx="2382893" cy="733879"/>
          </a:xfrm>
        </p:grpSpPr>
        <p:sp>
          <p:nvSpPr>
            <p:cNvPr id="98" name="Google Shape;98;p2"/>
            <p:cNvSpPr/>
            <p:nvPr/>
          </p:nvSpPr>
          <p:spPr>
            <a:xfrm>
              <a:off x="0" y="0"/>
              <a:ext cx="2382893" cy="695779"/>
            </a:xfrm>
            <a:custGeom>
              <a:rect b="b" l="l" r="r" t="t"/>
              <a:pathLst>
                <a:path extrusionOk="0" h="695779" w="2382893">
                  <a:moveTo>
                    <a:pt x="0" y="0"/>
                  </a:moveTo>
                  <a:lnTo>
                    <a:pt x="2382893" y="0"/>
                  </a:lnTo>
                  <a:lnTo>
                    <a:pt x="2382893" y="695779"/>
                  </a:lnTo>
                  <a:lnTo>
                    <a:pt x="0" y="695779"/>
                  </a:lnTo>
                  <a:close/>
                </a:path>
              </a:pathLst>
            </a:custGeom>
            <a:solidFill>
              <a:srgbClr val="145DA0"/>
            </a:solidFill>
            <a:ln cap="sq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99" name="Google Shape;99;p2"/>
            <p:cNvSpPr txBox="1"/>
            <p:nvPr/>
          </p:nvSpPr>
          <p:spPr>
            <a:xfrm>
              <a:off x="0" y="-38100"/>
              <a:ext cx="2382893" cy="73387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93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0" name="Google Shape;100;p2"/>
          <p:cNvCxnSpPr/>
          <p:nvPr/>
        </p:nvCxnSpPr>
        <p:spPr>
          <a:xfrm>
            <a:off x="3483387" y="3775682"/>
            <a:ext cx="2203125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1" name="Google Shape;101;p2"/>
          <p:cNvGrpSpPr/>
          <p:nvPr/>
        </p:nvGrpSpPr>
        <p:grpSpPr>
          <a:xfrm>
            <a:off x="1545577" y="5210939"/>
            <a:ext cx="6178203" cy="2025615"/>
            <a:chOff x="0" y="-38100"/>
            <a:chExt cx="2345139" cy="768889"/>
          </a:xfrm>
        </p:grpSpPr>
        <p:sp>
          <p:nvSpPr>
            <p:cNvPr id="102" name="Google Shape;102;p2"/>
            <p:cNvSpPr/>
            <p:nvPr/>
          </p:nvSpPr>
          <p:spPr>
            <a:xfrm>
              <a:off x="0" y="0"/>
              <a:ext cx="2345139" cy="730789"/>
            </a:xfrm>
            <a:custGeom>
              <a:rect b="b" l="l" r="r" t="t"/>
              <a:pathLst>
                <a:path extrusionOk="0" h="730789" w="2345139">
                  <a:moveTo>
                    <a:pt x="0" y="0"/>
                  </a:moveTo>
                  <a:lnTo>
                    <a:pt x="2345139" y="0"/>
                  </a:lnTo>
                  <a:lnTo>
                    <a:pt x="2345139" y="730789"/>
                  </a:lnTo>
                  <a:lnTo>
                    <a:pt x="0" y="730789"/>
                  </a:lnTo>
                  <a:close/>
                </a:path>
              </a:pathLst>
            </a:custGeom>
            <a:solidFill>
              <a:srgbClr val="145DA0"/>
            </a:solidFill>
            <a:ln cap="sq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3" name="Google Shape;103;p2"/>
            <p:cNvSpPr txBox="1"/>
            <p:nvPr/>
          </p:nvSpPr>
          <p:spPr>
            <a:xfrm>
              <a:off x="0" y="-38100"/>
              <a:ext cx="2345139" cy="7688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93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4" name="Google Shape;104;p2"/>
          <p:cNvCxnSpPr/>
          <p:nvPr/>
        </p:nvCxnSpPr>
        <p:spPr>
          <a:xfrm>
            <a:off x="3533117" y="6347925"/>
            <a:ext cx="2203125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5" name="Google Shape;105;p2"/>
          <p:cNvGrpSpPr/>
          <p:nvPr/>
        </p:nvGrpSpPr>
        <p:grpSpPr>
          <a:xfrm>
            <a:off x="1523967" y="7764831"/>
            <a:ext cx="6277663" cy="2095793"/>
            <a:chOff x="0" y="-38100"/>
            <a:chExt cx="2382893" cy="795527"/>
          </a:xfrm>
        </p:grpSpPr>
        <p:sp>
          <p:nvSpPr>
            <p:cNvPr id="106" name="Google Shape;106;p2"/>
            <p:cNvSpPr/>
            <p:nvPr/>
          </p:nvSpPr>
          <p:spPr>
            <a:xfrm>
              <a:off x="0" y="0"/>
              <a:ext cx="2382893" cy="757427"/>
            </a:xfrm>
            <a:custGeom>
              <a:rect b="b" l="l" r="r" t="t"/>
              <a:pathLst>
                <a:path extrusionOk="0" h="757427" w="2382893">
                  <a:moveTo>
                    <a:pt x="0" y="0"/>
                  </a:moveTo>
                  <a:lnTo>
                    <a:pt x="2382893" y="0"/>
                  </a:lnTo>
                  <a:lnTo>
                    <a:pt x="2382893" y="757427"/>
                  </a:lnTo>
                  <a:lnTo>
                    <a:pt x="0" y="757427"/>
                  </a:lnTo>
                  <a:close/>
                </a:path>
              </a:pathLst>
            </a:custGeom>
            <a:solidFill>
              <a:srgbClr val="145DA0"/>
            </a:solidFill>
            <a:ln cap="sq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7" name="Google Shape;107;p2"/>
            <p:cNvSpPr txBox="1"/>
            <p:nvPr/>
          </p:nvSpPr>
          <p:spPr>
            <a:xfrm>
              <a:off x="0" y="-38100"/>
              <a:ext cx="2382893" cy="7955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93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8" name="Google Shape;108;p2"/>
          <p:cNvCxnSpPr/>
          <p:nvPr/>
        </p:nvCxnSpPr>
        <p:spPr>
          <a:xfrm>
            <a:off x="3368044" y="8862914"/>
            <a:ext cx="2203125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" name="Google Shape;109;p2"/>
          <p:cNvSpPr/>
          <p:nvPr/>
        </p:nvSpPr>
        <p:spPr>
          <a:xfrm>
            <a:off x="10000675" y="1509629"/>
            <a:ext cx="6992751" cy="8074770"/>
          </a:xfrm>
          <a:custGeom>
            <a:rect b="b" l="l" r="r" t="t"/>
            <a:pathLst>
              <a:path extrusionOk="0" h="6350000" w="5499100">
                <a:moveTo>
                  <a:pt x="2749550" y="6350000"/>
                </a:moveTo>
                <a:lnTo>
                  <a:pt x="0" y="4762500"/>
                </a:lnTo>
                <a:lnTo>
                  <a:pt x="0" y="1587500"/>
                </a:lnTo>
                <a:lnTo>
                  <a:pt x="2749550" y="0"/>
                </a:lnTo>
                <a:lnTo>
                  <a:pt x="5499100" y="1587500"/>
                </a:lnTo>
                <a:lnTo>
                  <a:pt x="5499100" y="4762500"/>
                </a:lnTo>
                <a:lnTo>
                  <a:pt x="2749550" y="6350000"/>
                </a:lnTo>
                <a:close/>
              </a:path>
            </a:pathLst>
          </a:custGeom>
          <a:solidFill>
            <a:srgbClr val="56AEFF"/>
          </a:solidFill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2"/>
          <p:cNvSpPr/>
          <p:nvPr/>
        </p:nvSpPr>
        <p:spPr>
          <a:xfrm>
            <a:off x="10143550" y="1698193"/>
            <a:ext cx="6697476" cy="7733806"/>
          </a:xfrm>
          <a:custGeom>
            <a:rect b="b" l="l" r="r" t="t"/>
            <a:pathLst>
              <a:path extrusionOk="0" h="6350000" w="5499100">
                <a:moveTo>
                  <a:pt x="2749550" y="6350000"/>
                </a:moveTo>
                <a:lnTo>
                  <a:pt x="0" y="4762500"/>
                </a:lnTo>
                <a:lnTo>
                  <a:pt x="0" y="1587500"/>
                </a:lnTo>
                <a:lnTo>
                  <a:pt x="2749550" y="0"/>
                </a:lnTo>
                <a:lnTo>
                  <a:pt x="5499100" y="1587500"/>
                </a:lnTo>
                <a:lnTo>
                  <a:pt x="5499100" y="4762500"/>
                </a:lnTo>
                <a:lnTo>
                  <a:pt x="2749550" y="6350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6655" r="-36657" t="0"/>
            </a:stretch>
          </a:blipFill>
          <a:ln>
            <a:noFill/>
          </a:ln>
        </p:spPr>
      </p:sp>
      <p:cxnSp>
        <p:nvCxnSpPr>
          <p:cNvPr id="111" name="Google Shape;111;p2"/>
          <p:cNvCxnSpPr/>
          <p:nvPr/>
        </p:nvCxnSpPr>
        <p:spPr>
          <a:xfrm>
            <a:off x="8852572" y="7427054"/>
            <a:ext cx="2203125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2"/>
          <p:cNvSpPr/>
          <p:nvPr/>
        </p:nvSpPr>
        <p:spPr>
          <a:xfrm>
            <a:off x="-7631327" y="597505"/>
            <a:ext cx="9077445" cy="9077445"/>
          </a:xfrm>
          <a:custGeom>
            <a:rect b="b" l="l" r="r" t="t"/>
            <a:pathLst>
              <a:path extrusionOk="0"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3" name="Google Shape;113;p2"/>
          <p:cNvSpPr txBox="1"/>
          <p:nvPr/>
        </p:nvSpPr>
        <p:spPr>
          <a:xfrm>
            <a:off x="1028700" y="246761"/>
            <a:ext cx="13328372" cy="24250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885" u="none" cap="none" strike="noStrike">
                <a:solidFill>
                  <a:srgbClr val="56AEFF"/>
                </a:solidFill>
                <a:latin typeface="Arial"/>
                <a:ea typeface="Arial"/>
                <a:cs typeface="Arial"/>
                <a:sym typeface="Arial"/>
              </a:rPr>
              <a:t>INTEGRANTES DEL PROYECTO</a:t>
            </a:r>
            <a:endParaRPr/>
          </a:p>
        </p:txBody>
      </p:sp>
      <p:sp>
        <p:nvSpPr>
          <p:cNvPr id="114" name="Google Shape;114;p2"/>
          <p:cNvSpPr txBox="1"/>
          <p:nvPr/>
        </p:nvSpPr>
        <p:spPr>
          <a:xfrm>
            <a:off x="1601816" y="2754402"/>
            <a:ext cx="6121964" cy="806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3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Sebastian Sierpe</a:t>
            </a:r>
            <a:endParaRPr/>
          </a:p>
        </p:txBody>
      </p:sp>
      <p:sp>
        <p:nvSpPr>
          <p:cNvPr id="115" name="Google Shape;115;p2"/>
          <p:cNvSpPr txBox="1"/>
          <p:nvPr/>
        </p:nvSpPr>
        <p:spPr>
          <a:xfrm>
            <a:off x="2873154" y="6528900"/>
            <a:ext cx="3077563" cy="335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87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Product owner</a:t>
            </a:r>
            <a:endParaRPr/>
          </a:p>
        </p:txBody>
      </p:sp>
      <p:sp>
        <p:nvSpPr>
          <p:cNvPr id="116" name="Google Shape;116;p2"/>
          <p:cNvSpPr txBox="1"/>
          <p:nvPr/>
        </p:nvSpPr>
        <p:spPr>
          <a:xfrm>
            <a:off x="1601816" y="5225587"/>
            <a:ext cx="6121964" cy="806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3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Benjamin  Cepeda</a:t>
            </a:r>
            <a:endParaRPr/>
          </a:p>
        </p:txBody>
      </p:sp>
      <p:sp>
        <p:nvSpPr>
          <p:cNvPr id="117" name="Google Shape;117;p2"/>
          <p:cNvSpPr txBox="1"/>
          <p:nvPr/>
        </p:nvSpPr>
        <p:spPr>
          <a:xfrm>
            <a:off x="3252702" y="9091626"/>
            <a:ext cx="2318467" cy="318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4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87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Scrum master</a:t>
            </a:r>
            <a:endParaRPr/>
          </a:p>
        </p:txBody>
      </p:sp>
      <p:sp>
        <p:nvSpPr>
          <p:cNvPr id="118" name="Google Shape;118;p2"/>
          <p:cNvSpPr txBox="1"/>
          <p:nvPr/>
        </p:nvSpPr>
        <p:spPr>
          <a:xfrm>
            <a:off x="1775864" y="7837094"/>
            <a:ext cx="5773869" cy="806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3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Allan Manriquez</a:t>
            </a:r>
            <a:endParaRPr/>
          </a:p>
        </p:txBody>
      </p:sp>
      <p:sp>
        <p:nvSpPr>
          <p:cNvPr id="119" name="Google Shape;119;p2"/>
          <p:cNvSpPr txBox="1"/>
          <p:nvPr/>
        </p:nvSpPr>
        <p:spPr>
          <a:xfrm>
            <a:off x="3425715" y="3956657"/>
            <a:ext cx="2318467" cy="318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4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87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Equipo de desarrollo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"/>
          <p:cNvSpPr/>
          <p:nvPr/>
        </p:nvSpPr>
        <p:spPr>
          <a:xfrm rot="1313163">
            <a:off x="-3371162" y="6510983"/>
            <a:ext cx="9085628" cy="5368780"/>
          </a:xfrm>
          <a:custGeom>
            <a:rect b="b" l="l" r="r" t="t"/>
            <a:pathLst>
              <a:path extrusionOk="0" h="5368780" w="9085628">
                <a:moveTo>
                  <a:pt x="0" y="0"/>
                </a:moveTo>
                <a:lnTo>
                  <a:pt x="9085628" y="0"/>
                </a:lnTo>
                <a:lnTo>
                  <a:pt x="9085628" y="5368781"/>
                </a:lnTo>
                <a:lnTo>
                  <a:pt x="0" y="53687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5" name="Google Shape;125;p3"/>
          <p:cNvSpPr/>
          <p:nvPr/>
        </p:nvSpPr>
        <p:spPr>
          <a:xfrm>
            <a:off x="3663572" y="8078320"/>
            <a:ext cx="4319810" cy="426581"/>
          </a:xfrm>
          <a:custGeom>
            <a:rect b="b" l="l" r="r" t="t"/>
            <a:pathLst>
              <a:path extrusionOk="0" h="426581" w="4319810">
                <a:moveTo>
                  <a:pt x="0" y="0"/>
                </a:moveTo>
                <a:lnTo>
                  <a:pt x="4319810" y="0"/>
                </a:lnTo>
                <a:lnTo>
                  <a:pt x="4319810" y="426581"/>
                </a:lnTo>
                <a:lnTo>
                  <a:pt x="0" y="4265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-99996"/>
            </a:stretch>
          </a:blipFill>
          <a:ln>
            <a:noFill/>
          </a:ln>
        </p:spPr>
      </p:sp>
      <p:sp>
        <p:nvSpPr>
          <p:cNvPr id="126" name="Google Shape;126;p3"/>
          <p:cNvSpPr/>
          <p:nvPr/>
        </p:nvSpPr>
        <p:spPr>
          <a:xfrm>
            <a:off x="10289597" y="8078320"/>
            <a:ext cx="4319810" cy="426581"/>
          </a:xfrm>
          <a:custGeom>
            <a:rect b="b" l="l" r="r" t="t"/>
            <a:pathLst>
              <a:path extrusionOk="0" h="426581" w="4319810">
                <a:moveTo>
                  <a:pt x="0" y="0"/>
                </a:moveTo>
                <a:lnTo>
                  <a:pt x="4319809" y="0"/>
                </a:lnTo>
                <a:lnTo>
                  <a:pt x="4319809" y="426581"/>
                </a:lnTo>
                <a:lnTo>
                  <a:pt x="0" y="4265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-99996"/>
            </a:stretch>
          </a:blipFill>
          <a:ln>
            <a:noFill/>
          </a:ln>
        </p:spPr>
      </p:sp>
      <p:grpSp>
        <p:nvGrpSpPr>
          <p:cNvPr id="127" name="Google Shape;127;p3"/>
          <p:cNvGrpSpPr/>
          <p:nvPr/>
        </p:nvGrpSpPr>
        <p:grpSpPr>
          <a:xfrm>
            <a:off x="3822182" y="3727631"/>
            <a:ext cx="4297048" cy="4350676"/>
            <a:chOff x="0" y="-38100"/>
            <a:chExt cx="1131733" cy="1145857"/>
          </a:xfrm>
        </p:grpSpPr>
        <p:sp>
          <p:nvSpPr>
            <p:cNvPr id="128" name="Google Shape;128;p3"/>
            <p:cNvSpPr/>
            <p:nvPr/>
          </p:nvSpPr>
          <p:spPr>
            <a:xfrm>
              <a:off x="0" y="0"/>
              <a:ext cx="1131733" cy="1107757"/>
            </a:xfrm>
            <a:custGeom>
              <a:rect b="b" l="l" r="r" t="t"/>
              <a:pathLst>
                <a:path extrusionOk="0" h="1107757" w="1131733">
                  <a:moveTo>
                    <a:pt x="0" y="0"/>
                  </a:moveTo>
                  <a:lnTo>
                    <a:pt x="1131733" y="0"/>
                  </a:lnTo>
                  <a:lnTo>
                    <a:pt x="1131733" y="1107757"/>
                  </a:lnTo>
                  <a:lnTo>
                    <a:pt x="0" y="1107757"/>
                  </a:lnTo>
                  <a:close/>
                </a:path>
              </a:pathLst>
            </a:custGeom>
            <a:solidFill>
              <a:srgbClr val="CFF4FF"/>
            </a:solidFill>
            <a:ln cap="sq" cmpd="sng" w="1905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29" name="Google Shape;129;p3"/>
            <p:cNvSpPr txBox="1"/>
            <p:nvPr/>
          </p:nvSpPr>
          <p:spPr>
            <a:xfrm>
              <a:off x="0" y="-38100"/>
              <a:ext cx="1131733" cy="114585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98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" name="Google Shape;130;p3"/>
          <p:cNvGrpSpPr/>
          <p:nvPr/>
        </p:nvGrpSpPr>
        <p:grpSpPr>
          <a:xfrm>
            <a:off x="10300978" y="3727631"/>
            <a:ext cx="4297048" cy="4287749"/>
            <a:chOff x="0" y="-38100"/>
            <a:chExt cx="1131733" cy="1129284"/>
          </a:xfrm>
        </p:grpSpPr>
        <p:sp>
          <p:nvSpPr>
            <p:cNvPr id="131" name="Google Shape;131;p3"/>
            <p:cNvSpPr/>
            <p:nvPr/>
          </p:nvSpPr>
          <p:spPr>
            <a:xfrm>
              <a:off x="0" y="0"/>
              <a:ext cx="1131733" cy="1091184"/>
            </a:xfrm>
            <a:custGeom>
              <a:rect b="b" l="l" r="r" t="t"/>
              <a:pathLst>
                <a:path extrusionOk="0" h="1091184" w="1131733">
                  <a:moveTo>
                    <a:pt x="0" y="0"/>
                  </a:moveTo>
                  <a:lnTo>
                    <a:pt x="1131733" y="0"/>
                  </a:lnTo>
                  <a:lnTo>
                    <a:pt x="1131733" y="1091184"/>
                  </a:lnTo>
                  <a:lnTo>
                    <a:pt x="0" y="1091184"/>
                  </a:lnTo>
                  <a:close/>
                </a:path>
              </a:pathLst>
            </a:custGeom>
            <a:solidFill>
              <a:srgbClr val="CFF4FF"/>
            </a:solidFill>
            <a:ln cap="sq" cmpd="sng" w="1905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32" name="Google Shape;132;p3"/>
            <p:cNvSpPr txBox="1"/>
            <p:nvPr/>
          </p:nvSpPr>
          <p:spPr>
            <a:xfrm>
              <a:off x="0" y="-38100"/>
              <a:ext cx="1131733" cy="11292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3" name="Google Shape;133;p3"/>
          <p:cNvSpPr/>
          <p:nvPr/>
        </p:nvSpPr>
        <p:spPr>
          <a:xfrm rot="1313163">
            <a:off x="14330817" y="-1655690"/>
            <a:ext cx="9085628" cy="5368780"/>
          </a:xfrm>
          <a:custGeom>
            <a:rect b="b" l="l" r="r" t="t"/>
            <a:pathLst>
              <a:path extrusionOk="0" h="5368780" w="9085628">
                <a:moveTo>
                  <a:pt x="0" y="0"/>
                </a:moveTo>
                <a:lnTo>
                  <a:pt x="9085629" y="0"/>
                </a:lnTo>
                <a:lnTo>
                  <a:pt x="9085629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4" name="Google Shape;134;p3"/>
          <p:cNvSpPr txBox="1"/>
          <p:nvPr/>
        </p:nvSpPr>
        <p:spPr>
          <a:xfrm>
            <a:off x="4427865" y="1233929"/>
            <a:ext cx="8969236" cy="20154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6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DESCRIPCIÓN DEL PROYECTO</a:t>
            </a:r>
            <a:endParaRPr/>
          </a:p>
        </p:txBody>
      </p:sp>
      <p:sp>
        <p:nvSpPr>
          <p:cNvPr id="135" name="Google Shape;135;p3"/>
          <p:cNvSpPr txBox="1"/>
          <p:nvPr/>
        </p:nvSpPr>
        <p:spPr>
          <a:xfrm>
            <a:off x="3969412" y="4908020"/>
            <a:ext cx="4002588" cy="436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72" u="none" cap="none" strike="noStrike">
                <a:solidFill>
                  <a:srgbClr val="051D40"/>
                </a:solidFill>
                <a:latin typeface="DM Sans"/>
                <a:ea typeface="DM Sans"/>
                <a:cs typeface="DM Sans"/>
                <a:sym typeface="DM Sans"/>
              </a:rPr>
              <a:t>-Gestion reservas</a:t>
            </a:r>
            <a:endParaRPr/>
          </a:p>
        </p:txBody>
      </p:sp>
      <p:sp>
        <p:nvSpPr>
          <p:cNvPr id="136" name="Google Shape;136;p3"/>
          <p:cNvSpPr txBox="1"/>
          <p:nvPr/>
        </p:nvSpPr>
        <p:spPr>
          <a:xfrm>
            <a:off x="3969412" y="4086605"/>
            <a:ext cx="4002588" cy="628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57" u="none" cap="none" strike="noStrike">
                <a:solidFill>
                  <a:srgbClr val="F1945B"/>
                </a:solidFill>
                <a:latin typeface="DM Sans"/>
                <a:ea typeface="DM Sans"/>
                <a:cs typeface="DM Sans"/>
                <a:sym typeface="DM Sans"/>
              </a:rPr>
              <a:t>Problema</a:t>
            </a:r>
            <a:endParaRPr/>
          </a:p>
        </p:txBody>
      </p:sp>
      <p:sp>
        <p:nvSpPr>
          <p:cNvPr id="137" name="Google Shape;137;p3"/>
          <p:cNvSpPr txBox="1"/>
          <p:nvPr/>
        </p:nvSpPr>
        <p:spPr>
          <a:xfrm>
            <a:off x="10448208" y="4086605"/>
            <a:ext cx="4002588" cy="628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57" u="none" cap="none" strike="noStrike">
                <a:solidFill>
                  <a:srgbClr val="1C5739"/>
                </a:solidFill>
                <a:latin typeface="DM Sans"/>
                <a:ea typeface="DM Sans"/>
                <a:cs typeface="DM Sans"/>
                <a:sym typeface="DM Sans"/>
              </a:rPr>
              <a:t>Solución</a:t>
            </a:r>
            <a:endParaRPr/>
          </a:p>
        </p:txBody>
      </p:sp>
      <p:sp>
        <p:nvSpPr>
          <p:cNvPr id="138" name="Google Shape;138;p3"/>
          <p:cNvSpPr txBox="1"/>
          <p:nvPr/>
        </p:nvSpPr>
        <p:spPr>
          <a:xfrm>
            <a:off x="4116643" y="6297459"/>
            <a:ext cx="4002588" cy="436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72" u="none" cap="none" strike="noStrike">
                <a:solidFill>
                  <a:srgbClr val="051D40"/>
                </a:solidFill>
                <a:latin typeface="DM Sans"/>
                <a:ea typeface="DM Sans"/>
                <a:cs typeface="DM Sans"/>
                <a:sym typeface="DM Sans"/>
              </a:rPr>
              <a:t>-No Automatización</a:t>
            </a:r>
            <a:endParaRPr/>
          </a:p>
        </p:txBody>
      </p:sp>
      <p:sp>
        <p:nvSpPr>
          <p:cNvPr id="139" name="Google Shape;139;p3"/>
          <p:cNvSpPr txBox="1"/>
          <p:nvPr/>
        </p:nvSpPr>
        <p:spPr>
          <a:xfrm>
            <a:off x="3822182" y="5602739"/>
            <a:ext cx="4002588" cy="436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72" u="none" cap="none" strike="noStrike">
                <a:solidFill>
                  <a:srgbClr val="051D40"/>
                </a:solidFill>
                <a:latin typeface="DM Sans"/>
                <a:ea typeface="DM Sans"/>
                <a:cs typeface="DM Sans"/>
                <a:sym typeface="DM Sans"/>
              </a:rPr>
              <a:t>-Eficiencia</a:t>
            </a:r>
            <a:endParaRPr/>
          </a:p>
        </p:txBody>
      </p:sp>
      <p:sp>
        <p:nvSpPr>
          <p:cNvPr id="140" name="Google Shape;140;p3"/>
          <p:cNvSpPr txBox="1"/>
          <p:nvPr/>
        </p:nvSpPr>
        <p:spPr>
          <a:xfrm>
            <a:off x="10448208" y="4908020"/>
            <a:ext cx="4002588" cy="88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72" u="none" cap="none" strike="noStrike">
                <a:solidFill>
                  <a:srgbClr val="051D40"/>
                </a:solidFill>
                <a:latin typeface="DM Sans"/>
                <a:ea typeface="DM Sans"/>
                <a:cs typeface="DM Sans"/>
                <a:sym typeface="DM Sans"/>
              </a:rPr>
              <a:t>-Sistema para gestionar citas</a:t>
            </a:r>
            <a:endParaRPr/>
          </a:p>
        </p:txBody>
      </p:sp>
      <p:sp>
        <p:nvSpPr>
          <p:cNvPr id="141" name="Google Shape;141;p3"/>
          <p:cNvSpPr txBox="1"/>
          <p:nvPr/>
        </p:nvSpPr>
        <p:spPr>
          <a:xfrm>
            <a:off x="10463314" y="5982691"/>
            <a:ext cx="4002588" cy="1331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72" u="none" cap="none" strike="noStrike">
                <a:solidFill>
                  <a:srgbClr val="051D40"/>
                </a:solidFill>
                <a:latin typeface="DM Sans"/>
                <a:ea typeface="DM Sans"/>
                <a:cs typeface="DM Sans"/>
                <a:sym typeface="DM Sans"/>
              </a:rPr>
              <a:t>-Optimizar la funcionalidad administrativa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" name="Google Shape;146;p4"/>
          <p:cNvCxnSpPr/>
          <p:nvPr/>
        </p:nvCxnSpPr>
        <p:spPr>
          <a:xfrm>
            <a:off x="7159728" y="3574441"/>
            <a:ext cx="0" cy="4676296"/>
          </a:xfrm>
          <a:prstGeom prst="straightConnector1">
            <a:avLst/>
          </a:prstGeom>
          <a:noFill/>
          <a:ln cap="flat" cmpd="sng" w="476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7" name="Google Shape;147;p4"/>
          <p:cNvSpPr txBox="1"/>
          <p:nvPr/>
        </p:nvSpPr>
        <p:spPr>
          <a:xfrm>
            <a:off x="7780685" y="6316471"/>
            <a:ext cx="4026849" cy="19342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-Implementar un sistema gestor de  citas</a:t>
            </a:r>
            <a:endParaRPr/>
          </a:p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-interfaces intuitivas</a:t>
            </a:r>
            <a:endParaRPr/>
          </a:p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-Funcionalidad administrativa del salón</a:t>
            </a:r>
            <a:endParaRPr/>
          </a:p>
        </p:txBody>
      </p:sp>
      <p:sp>
        <p:nvSpPr>
          <p:cNvPr id="148" name="Google Shape;148;p4"/>
          <p:cNvSpPr/>
          <p:nvPr/>
        </p:nvSpPr>
        <p:spPr>
          <a:xfrm>
            <a:off x="9288262" y="3838895"/>
            <a:ext cx="837406" cy="1212035"/>
          </a:xfrm>
          <a:custGeom>
            <a:rect b="b" l="l" r="r" t="t"/>
            <a:pathLst>
              <a:path extrusionOk="0" h="1212035" w="837406">
                <a:moveTo>
                  <a:pt x="0" y="0"/>
                </a:moveTo>
                <a:lnTo>
                  <a:pt x="837406" y="0"/>
                </a:lnTo>
                <a:lnTo>
                  <a:pt x="837406" y="1212036"/>
                </a:lnTo>
                <a:lnTo>
                  <a:pt x="0" y="12120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9" name="Google Shape;149;p4"/>
          <p:cNvSpPr/>
          <p:nvPr/>
        </p:nvSpPr>
        <p:spPr>
          <a:xfrm>
            <a:off x="4198148" y="3849337"/>
            <a:ext cx="1197170" cy="1210374"/>
          </a:xfrm>
          <a:custGeom>
            <a:rect b="b" l="l" r="r" t="t"/>
            <a:pathLst>
              <a:path extrusionOk="0" h="1210374" w="1197170">
                <a:moveTo>
                  <a:pt x="0" y="0"/>
                </a:moveTo>
                <a:lnTo>
                  <a:pt x="1197170" y="0"/>
                </a:lnTo>
                <a:lnTo>
                  <a:pt x="1197170" y="1210374"/>
                </a:lnTo>
                <a:lnTo>
                  <a:pt x="0" y="12103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50" name="Google Shape;150;p4"/>
          <p:cNvGrpSpPr/>
          <p:nvPr/>
        </p:nvGrpSpPr>
        <p:grpSpPr>
          <a:xfrm rot="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id="151" name="Google Shape;151;p4"/>
            <p:cNvSpPr/>
            <p:nvPr/>
          </p:nvSpPr>
          <p:spPr>
            <a:xfrm>
              <a:off x="0" y="0"/>
              <a:ext cx="4149650" cy="4149650"/>
            </a:xfrm>
            <a:custGeom>
              <a:rect b="b" l="l" r="r" t="t"/>
              <a:pathLst>
                <a:path extrusionOk="0"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52" name="Google Shape;152;p4"/>
            <p:cNvSpPr/>
            <p:nvPr/>
          </p:nvSpPr>
          <p:spPr>
            <a:xfrm>
              <a:off x="4600097" y="861572"/>
              <a:ext cx="4149650" cy="3288079"/>
            </a:xfrm>
            <a:custGeom>
              <a:rect b="b" l="l" r="r" t="t"/>
              <a:pathLst>
                <a:path extrusionOk="0"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6200" l="0" r="0" t="0"/>
              </a:stretch>
            </a:blipFill>
            <a:ln>
              <a:noFill/>
            </a:ln>
          </p:spPr>
        </p:sp>
        <p:sp>
          <p:nvSpPr>
            <p:cNvPr id="153" name="Google Shape;153;p4"/>
            <p:cNvSpPr/>
            <p:nvPr/>
          </p:nvSpPr>
          <p:spPr>
            <a:xfrm>
              <a:off x="9194248" y="202855"/>
              <a:ext cx="4149650" cy="4149650"/>
            </a:xfrm>
            <a:custGeom>
              <a:rect b="b" l="l" r="r" t="t"/>
              <a:pathLst>
                <a:path extrusionOk="0"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54" name="Google Shape;154;p4"/>
            <p:cNvSpPr/>
            <p:nvPr/>
          </p:nvSpPr>
          <p:spPr>
            <a:xfrm>
              <a:off x="13794345" y="1064427"/>
              <a:ext cx="4149650" cy="3288079"/>
            </a:xfrm>
            <a:custGeom>
              <a:rect b="b" l="l" r="r" t="t"/>
              <a:pathLst>
                <a:path extrusionOk="0"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6200" l="0" r="0" t="0"/>
              </a:stretch>
            </a:blipFill>
            <a:ln>
              <a:noFill/>
            </a:ln>
          </p:spPr>
        </p:sp>
      </p:grpSp>
      <p:sp>
        <p:nvSpPr>
          <p:cNvPr id="155" name="Google Shape;155;p4"/>
          <p:cNvSpPr/>
          <p:nvPr/>
        </p:nvSpPr>
        <p:spPr>
          <a:xfrm rot="6150721">
            <a:off x="6080933" y="4579544"/>
            <a:ext cx="13544802" cy="1127911"/>
          </a:xfrm>
          <a:custGeom>
            <a:rect b="b" l="l" r="r" t="t"/>
            <a:pathLst>
              <a:path extrusionOk="0"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-137163"/>
            </a:stretch>
          </a:blipFill>
          <a:ln>
            <a:noFill/>
          </a:ln>
        </p:spPr>
      </p:sp>
      <p:sp>
        <p:nvSpPr>
          <p:cNvPr id="156" name="Google Shape;156;p4"/>
          <p:cNvSpPr/>
          <p:nvPr/>
        </p:nvSpPr>
        <p:spPr>
          <a:xfrm>
            <a:off x="11807534" y="0"/>
            <a:ext cx="6254290" cy="10287000"/>
          </a:xfrm>
          <a:custGeom>
            <a:rect b="b" l="l" r="r" t="t"/>
            <a:pathLst>
              <a:path extrusionOk="0" h="6350000" w="3860673">
                <a:moveTo>
                  <a:pt x="3860673" y="0"/>
                </a:moveTo>
                <a:lnTo>
                  <a:pt x="2341753" y="6350000"/>
                </a:lnTo>
                <a:lnTo>
                  <a:pt x="0" y="6350000"/>
                </a:lnTo>
                <a:lnTo>
                  <a:pt x="1518920" y="0"/>
                </a:lnTo>
                <a:lnTo>
                  <a:pt x="3860673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73426" r="-73426" t="0"/>
            </a:stretch>
          </a:blipFill>
          <a:ln>
            <a:noFill/>
          </a:ln>
        </p:spPr>
      </p:sp>
      <p:sp>
        <p:nvSpPr>
          <p:cNvPr id="157" name="Google Shape;157;p4"/>
          <p:cNvSpPr/>
          <p:nvPr/>
        </p:nvSpPr>
        <p:spPr>
          <a:xfrm rot="-4615544">
            <a:off x="10510810" y="5041623"/>
            <a:ext cx="13544802" cy="1127911"/>
          </a:xfrm>
          <a:custGeom>
            <a:rect b="b" l="l" r="r" t="t"/>
            <a:pathLst>
              <a:path extrusionOk="0"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-137163"/>
            </a:stretch>
          </a:blipFill>
          <a:ln>
            <a:noFill/>
          </a:ln>
        </p:spPr>
      </p:sp>
      <p:grpSp>
        <p:nvGrpSpPr>
          <p:cNvPr id="158" name="Google Shape;158;p4"/>
          <p:cNvGrpSpPr/>
          <p:nvPr/>
        </p:nvGrpSpPr>
        <p:grpSpPr>
          <a:xfrm rot="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id="159" name="Google Shape;159;p4"/>
            <p:cNvSpPr/>
            <p:nvPr/>
          </p:nvSpPr>
          <p:spPr>
            <a:xfrm>
              <a:off x="0" y="0"/>
              <a:ext cx="4149650" cy="4149650"/>
            </a:xfrm>
            <a:custGeom>
              <a:rect b="b" l="l" r="r" t="t"/>
              <a:pathLst>
                <a:path extrusionOk="0"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60" name="Google Shape;160;p4"/>
            <p:cNvSpPr/>
            <p:nvPr/>
          </p:nvSpPr>
          <p:spPr>
            <a:xfrm>
              <a:off x="4600097" y="861572"/>
              <a:ext cx="4149650" cy="3288079"/>
            </a:xfrm>
            <a:custGeom>
              <a:rect b="b" l="l" r="r" t="t"/>
              <a:pathLst>
                <a:path extrusionOk="0"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6200" l="0" r="0" t="0"/>
              </a:stretch>
            </a:blipFill>
            <a:ln>
              <a:noFill/>
            </a:ln>
          </p:spPr>
        </p:sp>
        <p:sp>
          <p:nvSpPr>
            <p:cNvPr id="161" name="Google Shape;161;p4"/>
            <p:cNvSpPr/>
            <p:nvPr/>
          </p:nvSpPr>
          <p:spPr>
            <a:xfrm>
              <a:off x="9194248" y="202855"/>
              <a:ext cx="4149650" cy="4149650"/>
            </a:xfrm>
            <a:custGeom>
              <a:rect b="b" l="l" r="r" t="t"/>
              <a:pathLst>
                <a:path extrusionOk="0"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62" name="Google Shape;162;p4"/>
            <p:cNvSpPr/>
            <p:nvPr/>
          </p:nvSpPr>
          <p:spPr>
            <a:xfrm>
              <a:off x="13794345" y="1064427"/>
              <a:ext cx="4149650" cy="3288079"/>
            </a:xfrm>
            <a:custGeom>
              <a:rect b="b" l="l" r="r" t="t"/>
              <a:pathLst>
                <a:path extrusionOk="0"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26200" l="0" r="0" t="0"/>
              </a:stretch>
            </a:blipFill>
            <a:ln>
              <a:noFill/>
            </a:ln>
          </p:spPr>
        </p:sp>
      </p:grpSp>
      <p:sp>
        <p:nvSpPr>
          <p:cNvPr id="163" name="Google Shape;163;p4"/>
          <p:cNvSpPr txBox="1"/>
          <p:nvPr/>
        </p:nvSpPr>
        <p:spPr>
          <a:xfrm>
            <a:off x="3524195" y="2017041"/>
            <a:ext cx="6977998" cy="12273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01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/>
          </a:p>
        </p:txBody>
      </p:sp>
      <p:sp>
        <p:nvSpPr>
          <p:cNvPr id="164" name="Google Shape;164;p4"/>
          <p:cNvSpPr txBox="1"/>
          <p:nvPr/>
        </p:nvSpPr>
        <p:spPr>
          <a:xfrm>
            <a:off x="2701743" y="6335692"/>
            <a:ext cx="4026849" cy="11593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-Desarrollar una plataforma de reservas eficiente y fácil de usar.</a:t>
            </a:r>
            <a:endParaRPr/>
          </a:p>
        </p:txBody>
      </p:sp>
      <p:sp>
        <p:nvSpPr>
          <p:cNvPr id="165" name="Google Shape;165;p4"/>
          <p:cNvSpPr txBox="1"/>
          <p:nvPr/>
        </p:nvSpPr>
        <p:spPr>
          <a:xfrm>
            <a:off x="2783309" y="5635441"/>
            <a:ext cx="4026849" cy="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OBJETIVO GENERAL</a:t>
            </a:r>
            <a:endParaRPr/>
          </a:p>
        </p:txBody>
      </p:sp>
      <p:sp>
        <p:nvSpPr>
          <p:cNvPr id="166" name="Google Shape;166;p4"/>
          <p:cNvSpPr txBox="1"/>
          <p:nvPr/>
        </p:nvSpPr>
        <p:spPr>
          <a:xfrm>
            <a:off x="7693540" y="5635441"/>
            <a:ext cx="4026849" cy="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OBJETIVOS ESPECIFICOS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5"/>
          <p:cNvGrpSpPr/>
          <p:nvPr/>
        </p:nvGrpSpPr>
        <p:grpSpPr>
          <a:xfrm>
            <a:off x="-6286157" y="0"/>
            <a:ext cx="15430157" cy="10545890"/>
            <a:chOff x="0" y="0"/>
            <a:chExt cx="5508856" cy="3765081"/>
          </a:xfrm>
        </p:grpSpPr>
        <p:sp>
          <p:nvSpPr>
            <p:cNvPr id="172" name="Google Shape;172;p5"/>
            <p:cNvSpPr/>
            <p:nvPr/>
          </p:nvSpPr>
          <p:spPr>
            <a:xfrm>
              <a:off x="0" y="0"/>
              <a:ext cx="5508856" cy="3765081"/>
            </a:xfrm>
            <a:custGeom>
              <a:rect b="b" l="l" r="r" t="t"/>
              <a:pathLst>
                <a:path extrusionOk="0"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945B"/>
            </a:solidFill>
            <a:ln>
              <a:noFill/>
            </a:ln>
          </p:spPr>
        </p:sp>
        <p:sp>
          <p:nvSpPr>
            <p:cNvPr id="173" name="Google Shape;173;p5"/>
            <p:cNvSpPr/>
            <p:nvPr/>
          </p:nvSpPr>
          <p:spPr>
            <a:xfrm>
              <a:off x="0" y="0"/>
              <a:ext cx="5508856" cy="3765081"/>
            </a:xfrm>
            <a:custGeom>
              <a:rect b="b" l="l" r="r" t="t"/>
              <a:pathLst>
                <a:path extrusionOk="0"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-1258" r="-1257" t="0"/>
              </a:stretch>
            </a:blipFill>
            <a:ln>
              <a:noFill/>
            </a:ln>
          </p:spPr>
        </p:sp>
      </p:grpSp>
      <p:sp>
        <p:nvSpPr>
          <p:cNvPr id="174" name="Google Shape;174;p5"/>
          <p:cNvSpPr txBox="1"/>
          <p:nvPr/>
        </p:nvSpPr>
        <p:spPr>
          <a:xfrm>
            <a:off x="8136633" y="4255407"/>
            <a:ext cx="8457192" cy="3993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6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ALCANCES Y LIMITACIONES DEL PROYECTO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656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-2622339" y="7919689"/>
            <a:ext cx="6452848" cy="5596379"/>
          </a:xfrm>
          <a:custGeom>
            <a:rect b="b" l="l" r="r" t="t"/>
            <a:pathLst>
              <a:path extrusionOk="0"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6" name="Google Shape;176;p5"/>
          <p:cNvSpPr/>
          <p:nvPr/>
        </p:nvSpPr>
        <p:spPr>
          <a:xfrm rot="10800000">
            <a:off x="13367400" y="-2798190"/>
            <a:ext cx="6452848" cy="5596379"/>
          </a:xfrm>
          <a:custGeom>
            <a:rect b="b" l="l" r="r" t="t"/>
            <a:pathLst>
              <a:path extrusionOk="0"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18e9c643da_0_5"/>
          <p:cNvSpPr/>
          <p:nvPr/>
        </p:nvSpPr>
        <p:spPr>
          <a:xfrm>
            <a:off x="-5993373" y="-5458262"/>
            <a:ext cx="10196686" cy="10196686"/>
          </a:xfrm>
          <a:custGeom>
            <a:rect b="b" l="l" r="r" t="t"/>
            <a:pathLst>
              <a:path extrusionOk="0" h="10196686" w="10196686">
                <a:moveTo>
                  <a:pt x="0" y="0"/>
                </a:moveTo>
                <a:lnTo>
                  <a:pt x="10196686" y="0"/>
                </a:lnTo>
                <a:lnTo>
                  <a:pt x="10196686" y="10196685"/>
                </a:lnTo>
                <a:lnTo>
                  <a:pt x="0" y="10196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2" name="Google Shape;182;g318e9c643da_0_5"/>
          <p:cNvSpPr/>
          <p:nvPr/>
        </p:nvSpPr>
        <p:spPr>
          <a:xfrm>
            <a:off x="14697329" y="6667836"/>
            <a:ext cx="8414387" cy="8414387"/>
          </a:xfrm>
          <a:custGeom>
            <a:rect b="b" l="l" r="r" t="t"/>
            <a:pathLst>
              <a:path extrusionOk="0" h="8414387" w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3" name="Google Shape;183;g318e9c643da_0_5"/>
          <p:cNvSpPr txBox="1"/>
          <p:nvPr/>
        </p:nvSpPr>
        <p:spPr>
          <a:xfrm>
            <a:off x="0" y="833904"/>
            <a:ext cx="17653200" cy="16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66">
                <a:solidFill>
                  <a:srgbClr val="FFFFFF"/>
                </a:solidFill>
              </a:rPr>
              <a:t>Alcances y Limitaciones del Proyecto</a:t>
            </a:r>
            <a:endParaRPr/>
          </a:p>
          <a:p>
            <a:pPr indent="0" lvl="0" marL="0" marR="0" rtl="0" algn="l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766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318e9c643da_0_5"/>
          <p:cNvSpPr txBox="1"/>
          <p:nvPr/>
        </p:nvSpPr>
        <p:spPr>
          <a:xfrm>
            <a:off x="1772950" y="2616600"/>
            <a:ext cx="5936100" cy="68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Alcances:</a:t>
            </a:r>
            <a:endParaRPr b="1"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Calibri"/>
              <a:buChar char="➔"/>
            </a:pPr>
            <a:r>
              <a:rPr lang="en-US"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Gestión Integral de Reservas</a:t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Calibri"/>
              <a:buChar char="➔"/>
            </a:pPr>
            <a:r>
              <a:rPr lang="en-US"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Análisis de Datos del Negocio</a:t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Calibri"/>
              <a:buChar char="➔"/>
            </a:pPr>
            <a:r>
              <a:rPr lang="en-US"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Optimización del Tiempo</a:t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Calibri"/>
              <a:buChar char="➔"/>
            </a:pPr>
            <a:r>
              <a:rPr lang="en-US"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Escalabilidad</a:t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g318e9c643da_0_5"/>
          <p:cNvSpPr txBox="1"/>
          <p:nvPr/>
        </p:nvSpPr>
        <p:spPr>
          <a:xfrm>
            <a:off x="9104325" y="2616600"/>
            <a:ext cx="5936100" cy="6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Limitaciones:</a:t>
            </a:r>
            <a:endParaRPr b="1"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Calibri"/>
              <a:buChar char="★"/>
            </a:pPr>
            <a:r>
              <a:rPr lang="en-US"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Dependencia de Conexión a Internet</a:t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Calibri"/>
              <a:buChar char="★"/>
            </a:pPr>
            <a:r>
              <a:rPr lang="en-US"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Falta de Integración de Pagos en Línea</a:t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Calibri"/>
              <a:buChar char="★"/>
            </a:pPr>
            <a:r>
              <a:rPr lang="en-US"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Limitación de recursos</a:t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"/>
          <p:cNvSpPr/>
          <p:nvPr/>
        </p:nvSpPr>
        <p:spPr>
          <a:xfrm>
            <a:off x="0" y="0"/>
            <a:ext cx="18288000" cy="3860032"/>
          </a:xfrm>
          <a:custGeom>
            <a:rect b="b" l="l" r="r" t="t"/>
            <a:pathLst>
              <a:path extrusionOk="0" h="3860032" w="18288000">
                <a:moveTo>
                  <a:pt x="0" y="0"/>
                </a:moveTo>
                <a:lnTo>
                  <a:pt x="18288000" y="0"/>
                </a:lnTo>
                <a:lnTo>
                  <a:pt x="18288000" y="3860032"/>
                </a:lnTo>
                <a:lnTo>
                  <a:pt x="0" y="38600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64000"/>
            </a:blip>
            <a:stretch>
              <a:fillRect b="-107818" l="0" r="0" t="-107818"/>
            </a:stretch>
          </a:blipFill>
          <a:ln>
            <a:noFill/>
          </a:ln>
        </p:spPr>
      </p:sp>
      <p:grpSp>
        <p:nvGrpSpPr>
          <p:cNvPr id="191" name="Google Shape;191;p6"/>
          <p:cNvGrpSpPr/>
          <p:nvPr/>
        </p:nvGrpSpPr>
        <p:grpSpPr>
          <a:xfrm>
            <a:off x="4458366" y="-144661"/>
            <a:ext cx="9658350" cy="10431661"/>
            <a:chOff x="0" y="-38100"/>
            <a:chExt cx="2543763" cy="2747433"/>
          </a:xfrm>
        </p:grpSpPr>
        <p:sp>
          <p:nvSpPr>
            <p:cNvPr id="192" name="Google Shape;192;p6"/>
            <p:cNvSpPr/>
            <p:nvPr/>
          </p:nvSpPr>
          <p:spPr>
            <a:xfrm>
              <a:off x="0" y="0"/>
              <a:ext cx="2543763" cy="2709333"/>
            </a:xfrm>
            <a:custGeom>
              <a:rect b="b" l="l" r="r" t="t"/>
              <a:pathLst>
                <a:path extrusionOk="0" h="2709333" w="2543763">
                  <a:moveTo>
                    <a:pt x="0" y="0"/>
                  </a:moveTo>
                  <a:lnTo>
                    <a:pt x="2543763" y="0"/>
                  </a:lnTo>
                  <a:lnTo>
                    <a:pt x="25437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>
                <a:alpha val="88235"/>
              </a:srgbClr>
            </a:solidFill>
            <a:ln>
              <a:noFill/>
            </a:ln>
          </p:spPr>
        </p:sp>
        <p:sp>
          <p:nvSpPr>
            <p:cNvPr id="193" name="Google Shape;193;p6"/>
            <p:cNvSpPr txBox="1"/>
            <p:nvPr/>
          </p:nvSpPr>
          <p:spPr>
            <a:xfrm>
              <a:off x="0" y="-38100"/>
              <a:ext cx="254376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4" name="Google Shape;194;p6"/>
          <p:cNvSpPr txBox="1"/>
          <p:nvPr/>
        </p:nvSpPr>
        <p:spPr>
          <a:xfrm>
            <a:off x="5021151" y="2372600"/>
            <a:ext cx="8245699" cy="721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3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METODOLOGIA</a:t>
            </a:r>
            <a:endParaRPr/>
          </a:p>
        </p:txBody>
      </p:sp>
      <p:sp>
        <p:nvSpPr>
          <p:cNvPr id="195" name="Google Shape;195;p6"/>
          <p:cNvSpPr txBox="1"/>
          <p:nvPr/>
        </p:nvSpPr>
        <p:spPr>
          <a:xfrm>
            <a:off x="7015834" y="4216569"/>
            <a:ext cx="4256332" cy="628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57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 SCRUM</a:t>
            </a:r>
            <a:endParaRPr/>
          </a:p>
        </p:txBody>
      </p:sp>
      <p:sp>
        <p:nvSpPr>
          <p:cNvPr id="196" name="Google Shape;196;p6"/>
          <p:cNvSpPr txBox="1"/>
          <p:nvPr/>
        </p:nvSpPr>
        <p:spPr>
          <a:xfrm>
            <a:off x="5488671" y="5454743"/>
            <a:ext cx="7310700" cy="24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46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-CLIENTE</a:t>
            </a:r>
            <a:endParaRPr/>
          </a:p>
          <a:p>
            <a:pPr indent="0" lvl="0" marL="0" marR="0" rtl="0" algn="ctr">
              <a:lnSpc>
                <a:spcPct val="138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46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-</a:t>
            </a:r>
            <a:r>
              <a:rPr lang="en-US" sz="304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Iteración</a:t>
            </a:r>
            <a:r>
              <a:rPr b="0" i="0" lang="en-US" sz="3046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y mejora continua</a:t>
            </a:r>
            <a:endParaRPr/>
          </a:p>
          <a:p>
            <a:pPr indent="0" lvl="0" marL="0" marR="0" rtl="0" algn="ctr">
              <a:lnSpc>
                <a:spcPct val="138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46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-Adaptación</a:t>
            </a:r>
            <a:endParaRPr/>
          </a:p>
          <a:p>
            <a:pPr indent="0" lvl="0" marL="0" marR="0" rtl="0" algn="ctr">
              <a:lnSpc>
                <a:spcPct val="138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46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-Transparencia.</a:t>
            </a:r>
            <a:endParaRPr/>
          </a:p>
        </p:txBody>
      </p:sp>
      <p:cxnSp>
        <p:nvCxnSpPr>
          <p:cNvPr id="197" name="Google Shape;197;p6"/>
          <p:cNvCxnSpPr/>
          <p:nvPr/>
        </p:nvCxnSpPr>
        <p:spPr>
          <a:xfrm>
            <a:off x="5021151" y="9130445"/>
            <a:ext cx="8735422" cy="0"/>
          </a:xfrm>
          <a:prstGeom prst="straightConnector1">
            <a:avLst/>
          </a:prstGeom>
          <a:noFill/>
          <a:ln cap="flat" cmpd="sng" w="47625">
            <a:solidFill>
              <a:srgbClr val="145DA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7"/>
          <p:cNvSpPr/>
          <p:nvPr/>
        </p:nvSpPr>
        <p:spPr>
          <a:xfrm>
            <a:off x="-5993373" y="-5458262"/>
            <a:ext cx="10196686" cy="10196686"/>
          </a:xfrm>
          <a:custGeom>
            <a:rect b="b" l="l" r="r" t="t"/>
            <a:pathLst>
              <a:path extrusionOk="0" h="10196686" w="10196686">
                <a:moveTo>
                  <a:pt x="0" y="0"/>
                </a:moveTo>
                <a:lnTo>
                  <a:pt x="10196686" y="0"/>
                </a:lnTo>
                <a:lnTo>
                  <a:pt x="10196686" y="10196685"/>
                </a:lnTo>
                <a:lnTo>
                  <a:pt x="0" y="10196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3" name="Google Shape;203;p7"/>
          <p:cNvSpPr/>
          <p:nvPr/>
        </p:nvSpPr>
        <p:spPr>
          <a:xfrm>
            <a:off x="14697329" y="6667836"/>
            <a:ext cx="8414387" cy="8414387"/>
          </a:xfrm>
          <a:custGeom>
            <a:rect b="b" l="l" r="r" t="t"/>
            <a:pathLst>
              <a:path extrusionOk="0" h="8414387" w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4" name="Google Shape;204;p7"/>
          <p:cNvSpPr txBox="1"/>
          <p:nvPr/>
        </p:nvSpPr>
        <p:spPr>
          <a:xfrm>
            <a:off x="1028700" y="-9525"/>
            <a:ext cx="17653207" cy="14661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6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CRONOGRAMA PARA EL DESARROLLO DEL PROYECTO</a:t>
            </a:r>
            <a:endParaRPr/>
          </a:p>
          <a:p>
            <a:pPr indent="0" lvl="0" marL="0" marR="0" rtl="0" algn="l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766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7"/>
          <p:cNvSpPr/>
          <p:nvPr/>
        </p:nvSpPr>
        <p:spPr>
          <a:xfrm>
            <a:off x="4669340" y="922973"/>
            <a:ext cx="9144000" cy="9364027"/>
          </a:xfrm>
          <a:custGeom>
            <a:rect b="b" l="l" r="r" t="t"/>
            <a:pathLst>
              <a:path extrusionOk="0" h="9364027" w="9144000">
                <a:moveTo>
                  <a:pt x="0" y="0"/>
                </a:moveTo>
                <a:lnTo>
                  <a:pt x="9144000" y="0"/>
                </a:lnTo>
                <a:lnTo>
                  <a:pt x="9144000" y="9364027"/>
                </a:lnTo>
                <a:lnTo>
                  <a:pt x="0" y="93640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139" r="-138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8"/>
          <p:cNvSpPr/>
          <p:nvPr/>
        </p:nvSpPr>
        <p:spPr>
          <a:xfrm>
            <a:off x="-5993373" y="-5458262"/>
            <a:ext cx="10196686" cy="10196686"/>
          </a:xfrm>
          <a:custGeom>
            <a:rect b="b" l="l" r="r" t="t"/>
            <a:pathLst>
              <a:path extrusionOk="0" h="10196686" w="10196686">
                <a:moveTo>
                  <a:pt x="0" y="0"/>
                </a:moveTo>
                <a:lnTo>
                  <a:pt x="10196686" y="0"/>
                </a:lnTo>
                <a:lnTo>
                  <a:pt x="10196686" y="10196685"/>
                </a:lnTo>
                <a:lnTo>
                  <a:pt x="0" y="10196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1" name="Google Shape;211;p8"/>
          <p:cNvSpPr/>
          <p:nvPr/>
        </p:nvSpPr>
        <p:spPr>
          <a:xfrm>
            <a:off x="14697329" y="6667836"/>
            <a:ext cx="8414387" cy="8414387"/>
          </a:xfrm>
          <a:custGeom>
            <a:rect b="b" l="l" r="r" t="t"/>
            <a:pathLst>
              <a:path extrusionOk="0" h="8414387" w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2" name="Google Shape;212;p8"/>
          <p:cNvSpPr/>
          <p:nvPr/>
        </p:nvSpPr>
        <p:spPr>
          <a:xfrm>
            <a:off x="3095716" y="3253133"/>
            <a:ext cx="12096568" cy="3780734"/>
          </a:xfrm>
          <a:custGeom>
            <a:rect b="b" l="l" r="r" t="t"/>
            <a:pathLst>
              <a:path extrusionOk="0" h="3780734" w="12096568">
                <a:moveTo>
                  <a:pt x="0" y="0"/>
                </a:moveTo>
                <a:lnTo>
                  <a:pt x="12096568" y="0"/>
                </a:lnTo>
                <a:lnTo>
                  <a:pt x="12096568" y="3780734"/>
                </a:lnTo>
                <a:lnTo>
                  <a:pt x="0" y="37807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940" l="0" r="0" t="-940"/>
            </a:stretch>
          </a:blipFill>
          <a:ln>
            <a:noFill/>
          </a:ln>
        </p:spPr>
      </p:sp>
      <p:sp>
        <p:nvSpPr>
          <p:cNvPr id="213" name="Google Shape;213;p8"/>
          <p:cNvSpPr txBox="1"/>
          <p:nvPr/>
        </p:nvSpPr>
        <p:spPr>
          <a:xfrm>
            <a:off x="1028700" y="290879"/>
            <a:ext cx="17653207" cy="14661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6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CRONOGRAMA PARA EL DESARROLLO DEL PROYECTO</a:t>
            </a:r>
            <a:endParaRPr/>
          </a:p>
          <a:p>
            <a:pPr indent="0" lvl="0" marL="0" marR="0" rtl="0" algn="l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766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